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5"/>
  </p:notesMasterIdLst>
  <p:sldIdLst>
    <p:sldId id="295" r:id="rId5"/>
    <p:sldId id="296" r:id="rId6"/>
    <p:sldId id="274" r:id="rId7"/>
    <p:sldId id="282" r:id="rId8"/>
    <p:sldId id="297" r:id="rId9"/>
    <p:sldId id="290" r:id="rId10"/>
    <p:sldId id="258" r:id="rId11"/>
    <p:sldId id="289" r:id="rId12"/>
    <p:sldId id="288" r:id="rId13"/>
    <p:sldId id="294" r:id="rId14"/>
  </p:sldIdLst>
  <p:sldSz cx="6858000" cy="9906000" type="A4"/>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FF00"/>
    <a:srgbClr val="66FF33"/>
    <a:srgbClr val="FFE5FF"/>
    <a:srgbClr val="FF99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EAF388-B879-4BA6-9403-28B9794E22FF}" v="14" dt="2026-06-17T12:33:28.7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0287" autoAdjust="0"/>
    <p:restoredTop sz="94660"/>
  </p:normalViewPr>
  <p:slideViewPr>
    <p:cSldViewPr snapToGrid="0" showGuides="1">
      <p:cViewPr varScale="1">
        <p:scale>
          <a:sx n="51" d="100"/>
          <a:sy n="51" d="100"/>
        </p:scale>
        <p:origin x="2323" y="62"/>
      </p:cViewPr>
      <p:guideLst>
        <p:guide orient="horz" pos="3120"/>
        <p:guide pos="2160"/>
      </p:guideLst>
    </p:cSldViewPr>
  </p:slideViewPr>
  <p:notesTextViewPr>
    <p:cViewPr>
      <p:scale>
        <a:sx n="1" d="1"/>
        <a:sy n="1" d="1"/>
      </p:scale>
      <p:origin x="0" y="0"/>
    </p:cViewPr>
  </p:notesTextViewPr>
  <p:sorterViewPr>
    <p:cViewPr varScale="1">
      <p:scale>
        <a:sx n="1" d="1"/>
        <a:sy n="1" d="1"/>
      </p:scale>
      <p:origin x="0" y="-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Welham" userId="d1083579-86a9-4145-80e9-0e2d5c40c012" providerId="ADAL" clId="{AA9F95D6-9550-4499-8654-2E3729E02049}"/>
    <pc:docChg chg="undo custSel addSld delSld modSld sldOrd">
      <pc:chgData name="Emma Welham" userId="d1083579-86a9-4145-80e9-0e2d5c40c012" providerId="ADAL" clId="{AA9F95D6-9550-4499-8654-2E3729E02049}" dt="2026-06-17T12:33:42.037" v="2424" actId="2711"/>
      <pc:docMkLst>
        <pc:docMk/>
      </pc:docMkLst>
      <pc:sldChg chg="del">
        <pc:chgData name="Emma Welham" userId="d1083579-86a9-4145-80e9-0e2d5c40c012" providerId="ADAL" clId="{AA9F95D6-9550-4499-8654-2E3729E02049}" dt="2026-06-17T11:37:50.920" v="0" actId="47"/>
        <pc:sldMkLst>
          <pc:docMk/>
          <pc:sldMk cId="381024013" sldId="257"/>
        </pc:sldMkLst>
      </pc:sldChg>
      <pc:sldChg chg="modSp">
        <pc:chgData name="Emma Welham" userId="d1083579-86a9-4145-80e9-0e2d5c40c012" providerId="ADAL" clId="{AA9F95D6-9550-4499-8654-2E3729E02049}" dt="2026-06-17T12:33:03.182" v="2420" actId="2711"/>
        <pc:sldMkLst>
          <pc:docMk/>
          <pc:sldMk cId="1090594822" sldId="258"/>
        </pc:sldMkLst>
        <pc:spChg chg="mod">
          <ac:chgData name="Emma Welham" userId="d1083579-86a9-4145-80e9-0e2d5c40c012" providerId="ADAL" clId="{AA9F95D6-9550-4499-8654-2E3729E02049}" dt="2026-06-17T12:33:03.182" v="2420" actId="2711"/>
          <ac:spMkLst>
            <pc:docMk/>
            <pc:sldMk cId="1090594822" sldId="258"/>
            <ac:spMk id="4" creationId="{00000000-0000-0000-0000-000000000000}"/>
          </ac:spMkLst>
        </pc:spChg>
        <pc:spChg chg="mod">
          <ac:chgData name="Emma Welham" userId="d1083579-86a9-4145-80e9-0e2d5c40c012" providerId="ADAL" clId="{AA9F95D6-9550-4499-8654-2E3729E02049}" dt="2026-06-17T12:33:03.182" v="2420" actId="2711"/>
          <ac:spMkLst>
            <pc:docMk/>
            <pc:sldMk cId="1090594822" sldId="258"/>
            <ac:spMk id="7" creationId="{00000000-0000-0000-0000-000000000000}"/>
          </ac:spMkLst>
        </pc:spChg>
        <pc:spChg chg="mod">
          <ac:chgData name="Emma Welham" userId="d1083579-86a9-4145-80e9-0e2d5c40c012" providerId="ADAL" clId="{AA9F95D6-9550-4499-8654-2E3729E02049}" dt="2026-06-17T12:33:03.182" v="2420" actId="2711"/>
          <ac:spMkLst>
            <pc:docMk/>
            <pc:sldMk cId="1090594822" sldId="258"/>
            <ac:spMk id="10" creationId="{00000000-0000-0000-0000-000000000000}"/>
          </ac:spMkLst>
        </pc:spChg>
        <pc:spChg chg="mod">
          <ac:chgData name="Emma Welham" userId="d1083579-86a9-4145-80e9-0e2d5c40c012" providerId="ADAL" clId="{AA9F95D6-9550-4499-8654-2E3729E02049}" dt="2026-06-17T12:33:03.182" v="2420" actId="2711"/>
          <ac:spMkLst>
            <pc:docMk/>
            <pc:sldMk cId="1090594822" sldId="258"/>
            <ac:spMk id="12" creationId="{00000000-0000-0000-0000-000000000000}"/>
          </ac:spMkLst>
        </pc:spChg>
        <pc:spChg chg="mod">
          <ac:chgData name="Emma Welham" userId="d1083579-86a9-4145-80e9-0e2d5c40c012" providerId="ADAL" clId="{AA9F95D6-9550-4499-8654-2E3729E02049}" dt="2026-06-17T12:33:03.182" v="2420" actId="2711"/>
          <ac:spMkLst>
            <pc:docMk/>
            <pc:sldMk cId="1090594822" sldId="258"/>
            <ac:spMk id="15" creationId="{00000000-0000-0000-0000-000000000000}"/>
          </ac:spMkLst>
        </pc:spChg>
        <pc:spChg chg="mod">
          <ac:chgData name="Emma Welham" userId="d1083579-86a9-4145-80e9-0e2d5c40c012" providerId="ADAL" clId="{AA9F95D6-9550-4499-8654-2E3729E02049}" dt="2026-06-17T12:33:03.182" v="2420" actId="2711"/>
          <ac:spMkLst>
            <pc:docMk/>
            <pc:sldMk cId="1090594822" sldId="258"/>
            <ac:spMk id="24" creationId="{00000000-0000-0000-0000-000000000000}"/>
          </ac:spMkLst>
        </pc:spChg>
        <pc:spChg chg="mod">
          <ac:chgData name="Emma Welham" userId="d1083579-86a9-4145-80e9-0e2d5c40c012" providerId="ADAL" clId="{AA9F95D6-9550-4499-8654-2E3729E02049}" dt="2026-06-17T12:33:03.182" v="2420" actId="2711"/>
          <ac:spMkLst>
            <pc:docMk/>
            <pc:sldMk cId="1090594822" sldId="258"/>
            <ac:spMk id="27" creationId="{00000000-0000-0000-0000-000000000000}"/>
          </ac:spMkLst>
        </pc:spChg>
        <pc:spChg chg="mod">
          <ac:chgData name="Emma Welham" userId="d1083579-86a9-4145-80e9-0e2d5c40c012" providerId="ADAL" clId="{AA9F95D6-9550-4499-8654-2E3729E02049}" dt="2026-06-17T12:33:03.182" v="2420" actId="2711"/>
          <ac:spMkLst>
            <pc:docMk/>
            <pc:sldMk cId="1090594822" sldId="258"/>
            <ac:spMk id="29" creationId="{00000000-0000-0000-0000-000000000000}"/>
          </ac:spMkLst>
        </pc:spChg>
        <pc:spChg chg="mod">
          <ac:chgData name="Emma Welham" userId="d1083579-86a9-4145-80e9-0e2d5c40c012" providerId="ADAL" clId="{AA9F95D6-9550-4499-8654-2E3729E02049}" dt="2026-06-17T12:33:03.182" v="2420" actId="2711"/>
          <ac:spMkLst>
            <pc:docMk/>
            <pc:sldMk cId="1090594822" sldId="258"/>
            <ac:spMk id="33" creationId="{22849B12-F086-453F-B3CA-B97FE98CC5E5}"/>
          </ac:spMkLst>
        </pc:spChg>
        <pc:spChg chg="mod">
          <ac:chgData name="Emma Welham" userId="d1083579-86a9-4145-80e9-0e2d5c40c012" providerId="ADAL" clId="{AA9F95D6-9550-4499-8654-2E3729E02049}" dt="2026-06-17T12:33:03.182" v="2420" actId="2711"/>
          <ac:spMkLst>
            <pc:docMk/>
            <pc:sldMk cId="1090594822" sldId="258"/>
            <ac:spMk id="34" creationId="{00000000-0000-0000-0000-000000000000}"/>
          </ac:spMkLst>
        </pc:spChg>
      </pc:sldChg>
      <pc:sldChg chg="del">
        <pc:chgData name="Emma Welham" userId="d1083579-86a9-4145-80e9-0e2d5c40c012" providerId="ADAL" clId="{AA9F95D6-9550-4499-8654-2E3729E02049}" dt="2026-06-17T11:37:56.872" v="2" actId="47"/>
        <pc:sldMkLst>
          <pc:docMk/>
          <pc:sldMk cId="10585151" sldId="259"/>
        </pc:sldMkLst>
      </pc:sldChg>
      <pc:sldChg chg="modSp del">
        <pc:chgData name="Emma Welham" userId="d1083579-86a9-4145-80e9-0e2d5c40c012" providerId="ADAL" clId="{AA9F95D6-9550-4499-8654-2E3729E02049}" dt="2026-06-17T12:28:58.384" v="2210" actId="47"/>
        <pc:sldMkLst>
          <pc:docMk/>
          <pc:sldMk cId="2431077309" sldId="261"/>
        </pc:sldMkLst>
        <pc:spChg chg="mod">
          <ac:chgData name="Emma Welham" userId="d1083579-86a9-4145-80e9-0e2d5c40c012" providerId="ADAL" clId="{AA9F95D6-9550-4499-8654-2E3729E02049}" dt="2026-06-17T12:17:09.429" v="1601"/>
          <ac:spMkLst>
            <pc:docMk/>
            <pc:sldMk cId="2431077309" sldId="261"/>
            <ac:spMk id="10" creationId="{72D47329-51B3-4F4B-A868-7F2CC0B8AADD}"/>
          </ac:spMkLst>
        </pc:spChg>
      </pc:sldChg>
      <pc:sldChg chg="modSp del">
        <pc:chgData name="Emma Welham" userId="d1083579-86a9-4145-80e9-0e2d5c40c012" providerId="ADAL" clId="{AA9F95D6-9550-4499-8654-2E3729E02049}" dt="2026-06-17T12:28:54.225" v="2208" actId="47"/>
        <pc:sldMkLst>
          <pc:docMk/>
          <pc:sldMk cId="786563684" sldId="263"/>
        </pc:sldMkLst>
        <pc:spChg chg="mod">
          <ac:chgData name="Emma Welham" userId="d1083579-86a9-4145-80e9-0e2d5c40c012" providerId="ADAL" clId="{AA9F95D6-9550-4499-8654-2E3729E02049}" dt="2026-06-17T12:17:09.429" v="1601"/>
          <ac:spMkLst>
            <pc:docMk/>
            <pc:sldMk cId="786563684" sldId="263"/>
            <ac:spMk id="3" creationId="{FF170C16-069E-420D-93A7-BFEB98B98B0B}"/>
          </ac:spMkLst>
        </pc:spChg>
        <pc:spChg chg="mod">
          <ac:chgData name="Emma Welham" userId="d1083579-86a9-4145-80e9-0e2d5c40c012" providerId="ADAL" clId="{AA9F95D6-9550-4499-8654-2E3729E02049}" dt="2026-06-17T12:17:09.429" v="1601"/>
          <ac:spMkLst>
            <pc:docMk/>
            <pc:sldMk cId="786563684" sldId="263"/>
            <ac:spMk id="10" creationId="{8BE6DA8C-3DCB-EC34-8C3C-4317BB4E8FB5}"/>
          </ac:spMkLst>
        </pc:spChg>
      </pc:sldChg>
      <pc:sldChg chg="modSp del">
        <pc:chgData name="Emma Welham" userId="d1083579-86a9-4145-80e9-0e2d5c40c012" providerId="ADAL" clId="{AA9F95D6-9550-4499-8654-2E3729E02049}" dt="2026-06-17T12:28:52.321" v="2207" actId="47"/>
        <pc:sldMkLst>
          <pc:docMk/>
          <pc:sldMk cId="64220583" sldId="264"/>
        </pc:sldMkLst>
        <pc:spChg chg="mod">
          <ac:chgData name="Emma Welham" userId="d1083579-86a9-4145-80e9-0e2d5c40c012" providerId="ADAL" clId="{AA9F95D6-9550-4499-8654-2E3729E02049}" dt="2026-06-17T12:17:09.429" v="1601"/>
          <ac:spMkLst>
            <pc:docMk/>
            <pc:sldMk cId="64220583" sldId="264"/>
            <ac:spMk id="12" creationId="{7E5295E8-1F1E-401A-8F08-49814F487854}"/>
          </ac:spMkLst>
        </pc:spChg>
      </pc:sldChg>
      <pc:sldChg chg="addSp delSp modSp mod ord">
        <pc:chgData name="Emma Welham" userId="d1083579-86a9-4145-80e9-0e2d5c40c012" providerId="ADAL" clId="{AA9F95D6-9550-4499-8654-2E3729E02049}" dt="2026-06-17T12:32:16.109" v="2412" actId="2711"/>
        <pc:sldMkLst>
          <pc:docMk/>
          <pc:sldMk cId="2979295001" sldId="274"/>
        </pc:sldMkLst>
        <pc:spChg chg="mod">
          <ac:chgData name="Emma Welham" userId="d1083579-86a9-4145-80e9-0e2d5c40c012" providerId="ADAL" clId="{AA9F95D6-9550-4499-8654-2E3729E02049}" dt="2026-06-17T12:32:16.109" v="2412" actId="2711"/>
          <ac:spMkLst>
            <pc:docMk/>
            <pc:sldMk cId="2979295001" sldId="274"/>
            <ac:spMk id="2" creationId="{9E5A111D-064E-4CE6-B74E-ABF7503E1416}"/>
          </ac:spMkLst>
        </pc:spChg>
        <pc:spChg chg="del mod">
          <ac:chgData name="Emma Welham" userId="d1083579-86a9-4145-80e9-0e2d5c40c012" providerId="ADAL" clId="{AA9F95D6-9550-4499-8654-2E3729E02049}" dt="2026-06-17T12:19:30.678" v="1677" actId="478"/>
          <ac:spMkLst>
            <pc:docMk/>
            <pc:sldMk cId="2979295001" sldId="274"/>
            <ac:spMk id="3" creationId="{17799149-6E35-ED1B-9D74-59B6F1E0C0BA}"/>
          </ac:spMkLst>
        </pc:spChg>
        <pc:spChg chg="mod">
          <ac:chgData name="Emma Welham" userId="d1083579-86a9-4145-80e9-0e2d5c40c012" providerId="ADAL" clId="{AA9F95D6-9550-4499-8654-2E3729E02049}" dt="2026-06-17T12:32:16.109" v="2412" actId="2711"/>
          <ac:spMkLst>
            <pc:docMk/>
            <pc:sldMk cId="2979295001" sldId="274"/>
            <ac:spMk id="5" creationId="{00000000-0000-0000-0000-000000000000}"/>
          </ac:spMkLst>
        </pc:spChg>
        <pc:spChg chg="add mod">
          <ac:chgData name="Emma Welham" userId="d1083579-86a9-4145-80e9-0e2d5c40c012" providerId="ADAL" clId="{AA9F95D6-9550-4499-8654-2E3729E02049}" dt="2026-06-17T12:18:28.647" v="1640" actId="20577"/>
          <ac:spMkLst>
            <pc:docMk/>
            <pc:sldMk cId="2979295001" sldId="274"/>
            <ac:spMk id="7" creationId="{453FD2FE-7851-021C-4CA9-8166744ECF5D}"/>
          </ac:spMkLst>
        </pc:spChg>
        <pc:picChg chg="del">
          <ac:chgData name="Emma Welham" userId="d1083579-86a9-4145-80e9-0e2d5c40c012" providerId="ADAL" clId="{AA9F95D6-9550-4499-8654-2E3729E02049}" dt="2026-06-17T12:18:20.290" v="1617" actId="478"/>
          <ac:picMkLst>
            <pc:docMk/>
            <pc:sldMk cId="2979295001" sldId="274"/>
            <ac:picMk id="1026" creationId="{00000000-0000-0000-0000-000000000000}"/>
          </ac:picMkLst>
        </pc:picChg>
      </pc:sldChg>
      <pc:sldChg chg="delSp modSp mod ord">
        <pc:chgData name="Emma Welham" userId="d1083579-86a9-4145-80e9-0e2d5c40c012" providerId="ADAL" clId="{AA9F95D6-9550-4499-8654-2E3729E02049}" dt="2026-06-17T12:20:38.065" v="1719" actId="20577"/>
        <pc:sldMkLst>
          <pc:docMk/>
          <pc:sldMk cId="2071727421" sldId="282"/>
        </pc:sldMkLst>
        <pc:spChg chg="mod">
          <ac:chgData name="Emma Welham" userId="d1083579-86a9-4145-80e9-0e2d5c40c012" providerId="ADAL" clId="{AA9F95D6-9550-4499-8654-2E3729E02049}" dt="2026-06-17T12:17:09.429" v="1601"/>
          <ac:spMkLst>
            <pc:docMk/>
            <pc:sldMk cId="2071727421" sldId="282"/>
            <ac:spMk id="2" creationId="{798D3217-0EA7-4DE8-B5F9-3A6D515D2701}"/>
          </ac:spMkLst>
        </pc:spChg>
        <pc:spChg chg="del mod">
          <ac:chgData name="Emma Welham" userId="d1083579-86a9-4145-80e9-0e2d5c40c012" providerId="ADAL" clId="{AA9F95D6-9550-4499-8654-2E3729E02049}" dt="2026-06-17T12:19:25.279" v="1676" actId="478"/>
          <ac:spMkLst>
            <pc:docMk/>
            <pc:sldMk cId="2071727421" sldId="282"/>
            <ac:spMk id="3" creationId="{125A0867-F9EB-159D-B023-DEFAA305045E}"/>
          </ac:spMkLst>
        </pc:spChg>
        <pc:graphicFrameChg chg="mod modGraphic">
          <ac:chgData name="Emma Welham" userId="d1083579-86a9-4145-80e9-0e2d5c40c012" providerId="ADAL" clId="{AA9F95D6-9550-4499-8654-2E3729E02049}" dt="2026-06-17T12:20:38.065" v="1719" actId="20577"/>
          <ac:graphicFrameMkLst>
            <pc:docMk/>
            <pc:sldMk cId="2071727421" sldId="282"/>
            <ac:graphicFrameMk id="6" creationId="{00000000-0000-0000-0000-000000000000}"/>
          </ac:graphicFrameMkLst>
        </pc:graphicFrameChg>
        <pc:picChg chg="del">
          <ac:chgData name="Emma Welham" userId="d1083579-86a9-4145-80e9-0e2d5c40c012" providerId="ADAL" clId="{AA9F95D6-9550-4499-8654-2E3729E02049}" dt="2026-06-17T12:19:20.055" v="1674" actId="478"/>
          <ac:picMkLst>
            <pc:docMk/>
            <pc:sldMk cId="2071727421" sldId="282"/>
            <ac:picMk id="1026" creationId="{00000000-0000-0000-0000-000000000000}"/>
          </ac:picMkLst>
        </pc:picChg>
      </pc:sldChg>
      <pc:sldChg chg="modSp del">
        <pc:chgData name="Emma Welham" userId="d1083579-86a9-4145-80e9-0e2d5c40c012" providerId="ADAL" clId="{AA9F95D6-9550-4499-8654-2E3729E02049}" dt="2026-06-17T12:28:57.160" v="2209" actId="47"/>
        <pc:sldMkLst>
          <pc:docMk/>
          <pc:sldMk cId="1380118616" sldId="285"/>
        </pc:sldMkLst>
        <pc:spChg chg="mod">
          <ac:chgData name="Emma Welham" userId="d1083579-86a9-4145-80e9-0e2d5c40c012" providerId="ADAL" clId="{AA9F95D6-9550-4499-8654-2E3729E02049}" dt="2026-06-17T12:17:09.429" v="1601"/>
          <ac:spMkLst>
            <pc:docMk/>
            <pc:sldMk cId="1380118616" sldId="285"/>
            <ac:spMk id="2" creationId="{A6B79E71-E4A6-4C20-A76F-D79C67E5A4C5}"/>
          </ac:spMkLst>
        </pc:spChg>
      </pc:sldChg>
      <pc:sldChg chg="modSp del">
        <pc:chgData name="Emma Welham" userId="d1083579-86a9-4145-80e9-0e2d5c40c012" providerId="ADAL" clId="{AA9F95D6-9550-4499-8654-2E3729E02049}" dt="2026-06-17T12:30:01.636" v="2380" actId="47"/>
        <pc:sldMkLst>
          <pc:docMk/>
          <pc:sldMk cId="3634940109" sldId="287"/>
        </pc:sldMkLst>
        <pc:spChg chg="mod">
          <ac:chgData name="Emma Welham" userId="d1083579-86a9-4145-80e9-0e2d5c40c012" providerId="ADAL" clId="{AA9F95D6-9550-4499-8654-2E3729E02049}" dt="2026-06-17T12:17:09.429" v="1601"/>
          <ac:spMkLst>
            <pc:docMk/>
            <pc:sldMk cId="3634940109" sldId="287"/>
            <ac:spMk id="2" creationId="{1145120E-C450-4818-B43E-4D44E4A431E0}"/>
          </ac:spMkLst>
        </pc:spChg>
      </pc:sldChg>
      <pc:sldChg chg="modSp">
        <pc:chgData name="Emma Welham" userId="d1083579-86a9-4145-80e9-0e2d5c40c012" providerId="ADAL" clId="{AA9F95D6-9550-4499-8654-2E3729E02049}" dt="2026-06-17T12:33:28.771" v="2423" actId="2711"/>
        <pc:sldMkLst>
          <pc:docMk/>
          <pc:sldMk cId="3263474993" sldId="288"/>
        </pc:sldMkLst>
        <pc:spChg chg="mod">
          <ac:chgData name="Emma Welham" userId="d1083579-86a9-4145-80e9-0e2d5c40c012" providerId="ADAL" clId="{AA9F95D6-9550-4499-8654-2E3729E02049}" dt="2026-06-17T12:33:28.771" v="2423" actId="2711"/>
          <ac:spMkLst>
            <pc:docMk/>
            <pc:sldMk cId="3263474993" sldId="288"/>
            <ac:spMk id="4" creationId="{00000000-0000-0000-0000-000000000000}"/>
          </ac:spMkLst>
        </pc:spChg>
        <pc:spChg chg="mod">
          <ac:chgData name="Emma Welham" userId="d1083579-86a9-4145-80e9-0e2d5c40c012" providerId="ADAL" clId="{AA9F95D6-9550-4499-8654-2E3729E02049}" dt="2026-06-17T12:33:28.771" v="2423" actId="2711"/>
          <ac:spMkLst>
            <pc:docMk/>
            <pc:sldMk cId="3263474993" sldId="288"/>
            <ac:spMk id="7" creationId="{00000000-0000-0000-0000-000000000000}"/>
          </ac:spMkLst>
        </pc:spChg>
        <pc:spChg chg="mod">
          <ac:chgData name="Emma Welham" userId="d1083579-86a9-4145-80e9-0e2d5c40c012" providerId="ADAL" clId="{AA9F95D6-9550-4499-8654-2E3729E02049}" dt="2026-06-17T12:33:28.771" v="2423" actId="2711"/>
          <ac:spMkLst>
            <pc:docMk/>
            <pc:sldMk cId="3263474993" sldId="288"/>
            <ac:spMk id="10" creationId="{00000000-0000-0000-0000-000000000000}"/>
          </ac:spMkLst>
        </pc:spChg>
        <pc:spChg chg="mod">
          <ac:chgData name="Emma Welham" userId="d1083579-86a9-4145-80e9-0e2d5c40c012" providerId="ADAL" clId="{AA9F95D6-9550-4499-8654-2E3729E02049}" dt="2026-06-17T12:33:28.771" v="2423" actId="2711"/>
          <ac:spMkLst>
            <pc:docMk/>
            <pc:sldMk cId="3263474993" sldId="288"/>
            <ac:spMk id="12" creationId="{00000000-0000-0000-0000-000000000000}"/>
          </ac:spMkLst>
        </pc:spChg>
        <pc:spChg chg="mod">
          <ac:chgData name="Emma Welham" userId="d1083579-86a9-4145-80e9-0e2d5c40c012" providerId="ADAL" clId="{AA9F95D6-9550-4499-8654-2E3729E02049}" dt="2026-06-17T12:33:28.771" v="2423" actId="2711"/>
          <ac:spMkLst>
            <pc:docMk/>
            <pc:sldMk cId="3263474993" sldId="288"/>
            <ac:spMk id="17" creationId="{00000000-0000-0000-0000-000000000000}"/>
          </ac:spMkLst>
        </pc:spChg>
        <pc:spChg chg="mod">
          <ac:chgData name="Emma Welham" userId="d1083579-86a9-4145-80e9-0e2d5c40c012" providerId="ADAL" clId="{AA9F95D6-9550-4499-8654-2E3729E02049}" dt="2026-06-17T12:33:28.771" v="2423" actId="2711"/>
          <ac:spMkLst>
            <pc:docMk/>
            <pc:sldMk cId="3263474993" sldId="288"/>
            <ac:spMk id="21" creationId="{00000000-0000-0000-0000-000000000000}"/>
          </ac:spMkLst>
        </pc:spChg>
        <pc:spChg chg="mod">
          <ac:chgData name="Emma Welham" userId="d1083579-86a9-4145-80e9-0e2d5c40c012" providerId="ADAL" clId="{AA9F95D6-9550-4499-8654-2E3729E02049}" dt="2026-06-17T12:33:28.771" v="2423" actId="2711"/>
          <ac:spMkLst>
            <pc:docMk/>
            <pc:sldMk cId="3263474993" sldId="288"/>
            <ac:spMk id="24" creationId="{00000000-0000-0000-0000-000000000000}"/>
          </ac:spMkLst>
        </pc:spChg>
        <pc:spChg chg="mod">
          <ac:chgData name="Emma Welham" userId="d1083579-86a9-4145-80e9-0e2d5c40c012" providerId="ADAL" clId="{AA9F95D6-9550-4499-8654-2E3729E02049}" dt="2026-06-17T12:33:28.771" v="2423" actId="2711"/>
          <ac:spMkLst>
            <pc:docMk/>
            <pc:sldMk cId="3263474993" sldId="288"/>
            <ac:spMk id="26" creationId="{00000000-0000-0000-0000-000000000000}"/>
          </ac:spMkLst>
        </pc:spChg>
        <pc:spChg chg="mod">
          <ac:chgData name="Emma Welham" userId="d1083579-86a9-4145-80e9-0e2d5c40c012" providerId="ADAL" clId="{AA9F95D6-9550-4499-8654-2E3729E02049}" dt="2026-06-17T12:33:28.771" v="2423" actId="2711"/>
          <ac:spMkLst>
            <pc:docMk/>
            <pc:sldMk cId="3263474993" sldId="288"/>
            <ac:spMk id="34" creationId="{00000000-0000-0000-0000-000000000000}"/>
          </ac:spMkLst>
        </pc:spChg>
        <pc:spChg chg="mod">
          <ac:chgData name="Emma Welham" userId="d1083579-86a9-4145-80e9-0e2d5c40c012" providerId="ADAL" clId="{AA9F95D6-9550-4499-8654-2E3729E02049}" dt="2026-06-17T12:33:28.771" v="2423" actId="2711"/>
          <ac:spMkLst>
            <pc:docMk/>
            <pc:sldMk cId="3263474993" sldId="288"/>
            <ac:spMk id="35" creationId="{EE106D03-5326-476A-AB9A-BD8B3D816E75}"/>
          </ac:spMkLst>
        </pc:spChg>
      </pc:sldChg>
      <pc:sldChg chg="delSp modSp mod">
        <pc:chgData name="Emma Welham" userId="d1083579-86a9-4145-80e9-0e2d5c40c012" providerId="ADAL" clId="{AA9F95D6-9550-4499-8654-2E3729E02049}" dt="2026-06-17T12:33:14.063" v="2422" actId="478"/>
        <pc:sldMkLst>
          <pc:docMk/>
          <pc:sldMk cId="4156300923" sldId="289"/>
        </pc:sldMkLst>
        <pc:spChg chg="del">
          <ac:chgData name="Emma Welham" userId="d1083579-86a9-4145-80e9-0e2d5c40c012" providerId="ADAL" clId="{AA9F95D6-9550-4499-8654-2E3729E02049}" dt="2026-06-17T12:33:14.063" v="2422" actId="478"/>
          <ac:spMkLst>
            <pc:docMk/>
            <pc:sldMk cId="4156300923" sldId="289"/>
            <ac:spMk id="5" creationId="{A38820F6-55F1-2FA1-6704-63F682B8D96E}"/>
          </ac:spMkLst>
        </pc:spChg>
        <pc:spChg chg="mod">
          <ac:chgData name="Emma Welham" userId="d1083579-86a9-4145-80e9-0e2d5c40c012" providerId="ADAL" clId="{AA9F95D6-9550-4499-8654-2E3729E02049}" dt="2026-06-17T12:33:11.376" v="2421" actId="2711"/>
          <ac:spMkLst>
            <pc:docMk/>
            <pc:sldMk cId="4156300923" sldId="289"/>
            <ac:spMk id="7" creationId="{00000000-0000-0000-0000-000000000000}"/>
          </ac:spMkLst>
        </pc:spChg>
        <pc:spChg chg="mod">
          <ac:chgData name="Emma Welham" userId="d1083579-86a9-4145-80e9-0e2d5c40c012" providerId="ADAL" clId="{AA9F95D6-9550-4499-8654-2E3729E02049}" dt="2026-06-17T12:33:11.376" v="2421" actId="2711"/>
          <ac:spMkLst>
            <pc:docMk/>
            <pc:sldMk cId="4156300923" sldId="289"/>
            <ac:spMk id="10" creationId="{00000000-0000-0000-0000-000000000000}"/>
          </ac:spMkLst>
        </pc:spChg>
        <pc:spChg chg="mod">
          <ac:chgData name="Emma Welham" userId="d1083579-86a9-4145-80e9-0e2d5c40c012" providerId="ADAL" clId="{AA9F95D6-9550-4499-8654-2E3729E02049}" dt="2026-06-17T12:33:11.376" v="2421" actId="2711"/>
          <ac:spMkLst>
            <pc:docMk/>
            <pc:sldMk cId="4156300923" sldId="289"/>
            <ac:spMk id="12" creationId="{00000000-0000-0000-0000-000000000000}"/>
          </ac:spMkLst>
        </pc:spChg>
        <pc:spChg chg="mod">
          <ac:chgData name="Emma Welham" userId="d1083579-86a9-4145-80e9-0e2d5c40c012" providerId="ADAL" clId="{AA9F95D6-9550-4499-8654-2E3729E02049}" dt="2026-06-17T12:33:11.376" v="2421" actId="2711"/>
          <ac:spMkLst>
            <pc:docMk/>
            <pc:sldMk cId="4156300923" sldId="289"/>
            <ac:spMk id="13" creationId="{00000000-0000-0000-0000-000000000000}"/>
          </ac:spMkLst>
        </pc:spChg>
        <pc:spChg chg="mod">
          <ac:chgData name="Emma Welham" userId="d1083579-86a9-4145-80e9-0e2d5c40c012" providerId="ADAL" clId="{AA9F95D6-9550-4499-8654-2E3729E02049}" dt="2026-06-17T12:33:11.376" v="2421" actId="2711"/>
          <ac:spMkLst>
            <pc:docMk/>
            <pc:sldMk cId="4156300923" sldId="289"/>
            <ac:spMk id="16" creationId="{C8F72393-9878-DC5F-7F17-57D7BFAEBF69}"/>
          </ac:spMkLst>
        </pc:spChg>
        <pc:spChg chg="mod">
          <ac:chgData name="Emma Welham" userId="d1083579-86a9-4145-80e9-0e2d5c40c012" providerId="ADAL" clId="{AA9F95D6-9550-4499-8654-2E3729E02049}" dt="2026-06-17T12:33:11.376" v="2421" actId="2711"/>
          <ac:spMkLst>
            <pc:docMk/>
            <pc:sldMk cId="4156300923" sldId="289"/>
            <ac:spMk id="21" creationId="{00000000-0000-0000-0000-000000000000}"/>
          </ac:spMkLst>
        </pc:spChg>
        <pc:spChg chg="mod">
          <ac:chgData name="Emma Welham" userId="d1083579-86a9-4145-80e9-0e2d5c40c012" providerId="ADAL" clId="{AA9F95D6-9550-4499-8654-2E3729E02049}" dt="2026-06-17T12:33:11.376" v="2421" actId="2711"/>
          <ac:spMkLst>
            <pc:docMk/>
            <pc:sldMk cId="4156300923" sldId="289"/>
            <ac:spMk id="27" creationId="{00000000-0000-0000-0000-000000000000}"/>
          </ac:spMkLst>
        </pc:spChg>
        <pc:spChg chg="mod">
          <ac:chgData name="Emma Welham" userId="d1083579-86a9-4145-80e9-0e2d5c40c012" providerId="ADAL" clId="{AA9F95D6-9550-4499-8654-2E3729E02049}" dt="2026-06-17T12:33:11.376" v="2421" actId="2711"/>
          <ac:spMkLst>
            <pc:docMk/>
            <pc:sldMk cId="4156300923" sldId="289"/>
            <ac:spMk id="29" creationId="{00000000-0000-0000-0000-000000000000}"/>
          </ac:spMkLst>
        </pc:spChg>
        <pc:spChg chg="mod">
          <ac:chgData name="Emma Welham" userId="d1083579-86a9-4145-80e9-0e2d5c40c012" providerId="ADAL" clId="{AA9F95D6-9550-4499-8654-2E3729E02049}" dt="2026-06-17T12:33:11.376" v="2421" actId="2711"/>
          <ac:spMkLst>
            <pc:docMk/>
            <pc:sldMk cId="4156300923" sldId="289"/>
            <ac:spMk id="32" creationId="{00000000-0000-0000-0000-000000000000}"/>
          </ac:spMkLst>
        </pc:spChg>
        <pc:spChg chg="mod">
          <ac:chgData name="Emma Welham" userId="d1083579-86a9-4145-80e9-0e2d5c40c012" providerId="ADAL" clId="{AA9F95D6-9550-4499-8654-2E3729E02049}" dt="2026-06-17T12:33:11.376" v="2421" actId="2711"/>
          <ac:spMkLst>
            <pc:docMk/>
            <pc:sldMk cId="4156300923" sldId="289"/>
            <ac:spMk id="34" creationId="{00000000-0000-0000-0000-000000000000}"/>
          </ac:spMkLst>
        </pc:spChg>
      </pc:sldChg>
      <pc:sldChg chg="modSp mod ord">
        <pc:chgData name="Emma Welham" userId="d1083579-86a9-4145-80e9-0e2d5c40c012" providerId="ADAL" clId="{AA9F95D6-9550-4499-8654-2E3729E02049}" dt="2026-06-17T12:32:51.520" v="2418" actId="20577"/>
        <pc:sldMkLst>
          <pc:docMk/>
          <pc:sldMk cId="757428993" sldId="290"/>
        </pc:sldMkLst>
        <pc:spChg chg="mod">
          <ac:chgData name="Emma Welham" userId="d1083579-86a9-4145-80e9-0e2d5c40c012" providerId="ADAL" clId="{AA9F95D6-9550-4499-8654-2E3729E02049}" dt="2026-06-17T12:31:07.782" v="2409" actId="1076"/>
          <ac:spMkLst>
            <pc:docMk/>
            <pc:sldMk cId="757428993" sldId="290"/>
            <ac:spMk id="2" creationId="{331DF02B-B226-4654-A0EB-D38F3C4C1BE9}"/>
          </ac:spMkLst>
        </pc:spChg>
        <pc:spChg chg="mod">
          <ac:chgData name="Emma Welham" userId="d1083579-86a9-4145-80e9-0e2d5c40c012" providerId="ADAL" clId="{AA9F95D6-9550-4499-8654-2E3729E02049}" dt="2026-06-17T12:32:51.520" v="2418" actId="20577"/>
          <ac:spMkLst>
            <pc:docMk/>
            <pc:sldMk cId="757428993" sldId="290"/>
            <ac:spMk id="3" creationId="{E967B901-08C8-476F-98CA-8C9BB14803E8}"/>
          </ac:spMkLst>
        </pc:spChg>
        <pc:spChg chg="mod">
          <ac:chgData name="Emma Welham" userId="d1083579-86a9-4145-80e9-0e2d5c40c012" providerId="ADAL" clId="{AA9F95D6-9550-4499-8654-2E3729E02049}" dt="2026-06-17T12:32:48.783" v="2416" actId="2711"/>
          <ac:spMkLst>
            <pc:docMk/>
            <pc:sldMk cId="757428993" sldId="290"/>
            <ac:spMk id="4" creationId="{DED6C861-885A-4B47-ABC7-AEDCFE708DAD}"/>
          </ac:spMkLst>
        </pc:spChg>
      </pc:sldChg>
      <pc:sldChg chg="del">
        <pc:chgData name="Emma Welham" userId="d1083579-86a9-4145-80e9-0e2d5c40c012" providerId="ADAL" clId="{AA9F95D6-9550-4499-8654-2E3729E02049}" dt="2026-06-17T11:37:56.257" v="1" actId="47"/>
        <pc:sldMkLst>
          <pc:docMk/>
          <pc:sldMk cId="4106949834" sldId="291"/>
        </pc:sldMkLst>
      </pc:sldChg>
      <pc:sldChg chg="modSp del mod">
        <pc:chgData name="Emma Welham" userId="d1083579-86a9-4145-80e9-0e2d5c40c012" providerId="ADAL" clId="{AA9F95D6-9550-4499-8654-2E3729E02049}" dt="2026-06-17T12:28:51.522" v="2206" actId="47"/>
        <pc:sldMkLst>
          <pc:docMk/>
          <pc:sldMk cId="792909492" sldId="293"/>
        </pc:sldMkLst>
        <pc:spChg chg="mod">
          <ac:chgData name="Emma Welham" userId="d1083579-86a9-4145-80e9-0e2d5c40c012" providerId="ADAL" clId="{AA9F95D6-9550-4499-8654-2E3729E02049}" dt="2026-06-17T12:17:09.676" v="1603" actId="27636"/>
          <ac:spMkLst>
            <pc:docMk/>
            <pc:sldMk cId="792909492" sldId="293"/>
            <ac:spMk id="2" creationId="{BD007D50-8E2D-4E99-9BB5-7032D3D6D543}"/>
          </ac:spMkLst>
        </pc:spChg>
        <pc:spChg chg="mod">
          <ac:chgData name="Emma Welham" userId="d1083579-86a9-4145-80e9-0e2d5c40c012" providerId="ADAL" clId="{AA9F95D6-9550-4499-8654-2E3729E02049}" dt="2026-06-17T12:17:09.429" v="1601"/>
          <ac:spMkLst>
            <pc:docMk/>
            <pc:sldMk cId="792909492" sldId="293"/>
            <ac:spMk id="6" creationId="{CD3F440E-22E6-17BC-B053-9597214069EB}"/>
          </ac:spMkLst>
        </pc:spChg>
      </pc:sldChg>
      <pc:sldChg chg="modSp mod">
        <pc:chgData name="Emma Welham" userId="d1083579-86a9-4145-80e9-0e2d5c40c012" providerId="ADAL" clId="{AA9F95D6-9550-4499-8654-2E3729E02049}" dt="2026-06-17T12:33:42.037" v="2424" actId="2711"/>
        <pc:sldMkLst>
          <pc:docMk/>
          <pc:sldMk cId="3503592277" sldId="294"/>
        </pc:sldMkLst>
        <pc:spChg chg="mod">
          <ac:chgData name="Emma Welham" userId="d1083579-86a9-4145-80e9-0e2d5c40c012" providerId="ADAL" clId="{AA9F95D6-9550-4499-8654-2E3729E02049}" dt="2026-06-17T12:17:09.429" v="1601"/>
          <ac:spMkLst>
            <pc:docMk/>
            <pc:sldMk cId="3503592277" sldId="294"/>
            <ac:spMk id="3" creationId="{D113A6AF-57BE-434C-B599-25C1D866FD00}"/>
          </ac:spMkLst>
        </pc:spChg>
        <pc:spChg chg="mod">
          <ac:chgData name="Emma Welham" userId="d1083579-86a9-4145-80e9-0e2d5c40c012" providerId="ADAL" clId="{AA9F95D6-9550-4499-8654-2E3729E02049}" dt="2026-06-17T12:33:42.037" v="2424" actId="2711"/>
          <ac:spMkLst>
            <pc:docMk/>
            <pc:sldMk cId="3503592277" sldId="294"/>
            <ac:spMk id="4" creationId="{843E616F-DBFA-EC88-3CC7-CFFB659FD12B}"/>
          </ac:spMkLst>
        </pc:spChg>
        <pc:spChg chg="mod">
          <ac:chgData name="Emma Welham" userId="d1083579-86a9-4145-80e9-0e2d5c40c012" providerId="ADAL" clId="{AA9F95D6-9550-4499-8654-2E3729E02049}" dt="2026-06-17T12:33:42.037" v="2424" actId="2711"/>
          <ac:spMkLst>
            <pc:docMk/>
            <pc:sldMk cId="3503592277" sldId="294"/>
            <ac:spMk id="23" creationId="{765142B6-C2CD-D350-9EC4-2D06310DDDBC}"/>
          </ac:spMkLst>
        </pc:spChg>
        <pc:spChg chg="mod">
          <ac:chgData name="Emma Welham" userId="d1083579-86a9-4145-80e9-0e2d5c40c012" providerId="ADAL" clId="{AA9F95D6-9550-4499-8654-2E3729E02049}" dt="2026-06-17T12:33:42.037" v="2424" actId="2711"/>
          <ac:spMkLst>
            <pc:docMk/>
            <pc:sldMk cId="3503592277" sldId="294"/>
            <ac:spMk id="30" creationId="{04D6F2E9-BF76-4F10-567D-39A720FE5A27}"/>
          </ac:spMkLst>
        </pc:spChg>
        <pc:spChg chg="mod">
          <ac:chgData name="Emma Welham" userId="d1083579-86a9-4145-80e9-0e2d5c40c012" providerId="ADAL" clId="{AA9F95D6-9550-4499-8654-2E3729E02049}" dt="2026-06-17T12:33:42.037" v="2424" actId="2711"/>
          <ac:spMkLst>
            <pc:docMk/>
            <pc:sldMk cId="3503592277" sldId="294"/>
            <ac:spMk id="31" creationId="{2A45ABB0-EE02-A455-D843-F2EAFC440A04}"/>
          </ac:spMkLst>
        </pc:spChg>
        <pc:spChg chg="mod">
          <ac:chgData name="Emma Welham" userId="d1083579-86a9-4145-80e9-0e2d5c40c012" providerId="ADAL" clId="{AA9F95D6-9550-4499-8654-2E3729E02049}" dt="2026-06-17T12:33:42.037" v="2424" actId="2711"/>
          <ac:spMkLst>
            <pc:docMk/>
            <pc:sldMk cId="3503592277" sldId="294"/>
            <ac:spMk id="44" creationId="{AA04A621-A10A-6DAB-0134-8CF3873969C2}"/>
          </ac:spMkLst>
        </pc:spChg>
        <pc:spChg chg="mod">
          <ac:chgData name="Emma Welham" userId="d1083579-86a9-4145-80e9-0e2d5c40c012" providerId="ADAL" clId="{AA9F95D6-9550-4499-8654-2E3729E02049}" dt="2026-06-17T12:33:42.037" v="2424" actId="2711"/>
          <ac:spMkLst>
            <pc:docMk/>
            <pc:sldMk cId="3503592277" sldId="294"/>
            <ac:spMk id="47" creationId="{16A73A83-EEFE-248E-CFCF-C417E99306E7}"/>
          </ac:spMkLst>
        </pc:spChg>
        <pc:spChg chg="mod">
          <ac:chgData name="Emma Welham" userId="d1083579-86a9-4145-80e9-0e2d5c40c012" providerId="ADAL" clId="{AA9F95D6-9550-4499-8654-2E3729E02049}" dt="2026-06-17T12:33:42.037" v="2424" actId="2711"/>
          <ac:spMkLst>
            <pc:docMk/>
            <pc:sldMk cId="3503592277" sldId="294"/>
            <ac:spMk id="56" creationId="{EAE107D9-7C87-4DB6-AE29-00AAE70478C5}"/>
          </ac:spMkLst>
        </pc:spChg>
        <pc:spChg chg="mod">
          <ac:chgData name="Emma Welham" userId="d1083579-86a9-4145-80e9-0e2d5c40c012" providerId="ADAL" clId="{AA9F95D6-9550-4499-8654-2E3729E02049}" dt="2026-06-17T12:33:42.037" v="2424" actId="2711"/>
          <ac:spMkLst>
            <pc:docMk/>
            <pc:sldMk cId="3503592277" sldId="294"/>
            <ac:spMk id="60" creationId="{B9202948-7FF0-32D5-27ED-06064F1F59C1}"/>
          </ac:spMkLst>
        </pc:spChg>
        <pc:spChg chg="mod">
          <ac:chgData name="Emma Welham" userId="d1083579-86a9-4145-80e9-0e2d5c40c012" providerId="ADAL" clId="{AA9F95D6-9550-4499-8654-2E3729E02049}" dt="2026-06-17T12:33:42.037" v="2424" actId="2711"/>
          <ac:spMkLst>
            <pc:docMk/>
            <pc:sldMk cId="3503592277" sldId="294"/>
            <ac:spMk id="3073" creationId="{87C10D9B-BADD-1A05-848C-86F782C6A7B4}"/>
          </ac:spMkLst>
        </pc:spChg>
        <pc:spChg chg="mod">
          <ac:chgData name="Emma Welham" userId="d1083579-86a9-4145-80e9-0e2d5c40c012" providerId="ADAL" clId="{AA9F95D6-9550-4499-8654-2E3729E02049}" dt="2026-06-17T12:33:42.037" v="2424" actId="2711"/>
          <ac:spMkLst>
            <pc:docMk/>
            <pc:sldMk cId="3503592277" sldId="294"/>
            <ac:spMk id="3080" creationId="{2EF7125F-A400-083B-4D7E-819E7DB9251A}"/>
          </ac:spMkLst>
        </pc:spChg>
      </pc:sldChg>
      <pc:sldChg chg="delSp modSp mod ord">
        <pc:chgData name="Emma Welham" userId="d1083579-86a9-4145-80e9-0e2d5c40c012" providerId="ADAL" clId="{AA9F95D6-9550-4499-8654-2E3729E02049}" dt="2026-06-17T12:31:52.491" v="2410" actId="2711"/>
        <pc:sldMkLst>
          <pc:docMk/>
          <pc:sldMk cId="735659204" sldId="295"/>
        </pc:sldMkLst>
        <pc:spChg chg="mod">
          <ac:chgData name="Emma Welham" userId="d1083579-86a9-4145-80e9-0e2d5c40c012" providerId="ADAL" clId="{AA9F95D6-9550-4499-8654-2E3729E02049}" dt="2026-06-17T12:31:52.491" v="2410" actId="2711"/>
          <ac:spMkLst>
            <pc:docMk/>
            <pc:sldMk cId="735659204" sldId="295"/>
            <ac:spMk id="2" creationId="{A6B79E71-E4A6-4C20-A76F-D79C67E5A4C5}"/>
          </ac:spMkLst>
        </pc:spChg>
        <pc:spChg chg="mod">
          <ac:chgData name="Emma Welham" userId="d1083579-86a9-4145-80e9-0e2d5c40c012" providerId="ADAL" clId="{AA9F95D6-9550-4499-8654-2E3729E02049}" dt="2026-06-17T11:38:17.318" v="12" actId="20577"/>
          <ac:spMkLst>
            <pc:docMk/>
            <pc:sldMk cId="735659204" sldId="295"/>
            <ac:spMk id="5" creationId="{FC09A285-A7CF-4141-993F-166C099095A8}"/>
          </ac:spMkLst>
        </pc:spChg>
        <pc:spChg chg="mod">
          <ac:chgData name="Emma Welham" userId="d1083579-86a9-4145-80e9-0e2d5c40c012" providerId="ADAL" clId="{AA9F95D6-9550-4499-8654-2E3729E02049}" dt="2026-06-17T12:31:52.491" v="2410" actId="2711"/>
          <ac:spMkLst>
            <pc:docMk/>
            <pc:sldMk cId="735659204" sldId="295"/>
            <ac:spMk id="6" creationId="{A4444A8B-59FB-4C84-8DEA-52197B0A11E5}"/>
          </ac:spMkLst>
        </pc:spChg>
        <pc:spChg chg="mod">
          <ac:chgData name="Emma Welham" userId="d1083579-86a9-4145-80e9-0e2d5c40c012" providerId="ADAL" clId="{AA9F95D6-9550-4499-8654-2E3729E02049}" dt="2026-06-17T12:31:52.491" v="2410" actId="2711"/>
          <ac:spMkLst>
            <pc:docMk/>
            <pc:sldMk cId="735659204" sldId="295"/>
            <ac:spMk id="10" creationId="{9BE52F3E-1F19-49E3-A864-1607C4ADC1DB}"/>
          </ac:spMkLst>
        </pc:spChg>
        <pc:spChg chg="mod">
          <ac:chgData name="Emma Welham" userId="d1083579-86a9-4145-80e9-0e2d5c40c012" providerId="ADAL" clId="{AA9F95D6-9550-4499-8654-2E3729E02049}" dt="2026-06-17T12:31:52.491" v="2410" actId="2711"/>
          <ac:spMkLst>
            <pc:docMk/>
            <pc:sldMk cId="735659204" sldId="295"/>
            <ac:spMk id="13" creationId="{F60DCDB3-9BE9-4A7C-A77F-A7CD1C16D0A6}"/>
          </ac:spMkLst>
        </pc:spChg>
        <pc:picChg chg="del">
          <ac:chgData name="Emma Welham" userId="d1083579-86a9-4145-80e9-0e2d5c40c012" providerId="ADAL" clId="{AA9F95D6-9550-4499-8654-2E3729E02049}" dt="2026-06-17T12:17:14.238" v="1604" actId="478"/>
          <ac:picMkLst>
            <pc:docMk/>
            <pc:sldMk cId="735659204" sldId="295"/>
            <ac:picMk id="7" creationId="{84138301-EAB0-4B64-958A-CEF04D14981E}"/>
          </ac:picMkLst>
        </pc:picChg>
      </pc:sldChg>
      <pc:sldChg chg="addSp delSp modSp add mod">
        <pc:chgData name="Emma Welham" userId="d1083579-86a9-4145-80e9-0e2d5c40c012" providerId="ADAL" clId="{AA9F95D6-9550-4499-8654-2E3729E02049}" dt="2026-06-17T12:32:05.248" v="2411" actId="2711"/>
        <pc:sldMkLst>
          <pc:docMk/>
          <pc:sldMk cId="921295915" sldId="296"/>
        </pc:sldMkLst>
        <pc:spChg chg="mod">
          <ac:chgData name="Emma Welham" userId="d1083579-86a9-4145-80e9-0e2d5c40c012" providerId="ADAL" clId="{AA9F95D6-9550-4499-8654-2E3729E02049}" dt="2026-06-17T12:32:05.248" v="2411" actId="2711"/>
          <ac:spMkLst>
            <pc:docMk/>
            <pc:sldMk cId="921295915" sldId="296"/>
            <ac:spMk id="2" creationId="{099449FF-A014-3472-026B-7AE0EA773B8A}"/>
          </ac:spMkLst>
        </pc:spChg>
        <pc:spChg chg="mod">
          <ac:chgData name="Emma Welham" userId="d1083579-86a9-4145-80e9-0e2d5c40c012" providerId="ADAL" clId="{AA9F95D6-9550-4499-8654-2E3729E02049}" dt="2026-06-17T12:04:57.834" v="69" actId="20577"/>
          <ac:spMkLst>
            <pc:docMk/>
            <pc:sldMk cId="921295915" sldId="296"/>
            <ac:spMk id="5" creationId="{D1562228-694C-B3D0-9936-33AE5EE793FA}"/>
          </ac:spMkLst>
        </pc:spChg>
        <pc:spChg chg="mod">
          <ac:chgData name="Emma Welham" userId="d1083579-86a9-4145-80e9-0e2d5c40c012" providerId="ADAL" clId="{AA9F95D6-9550-4499-8654-2E3729E02049}" dt="2026-06-17T12:32:05.248" v="2411" actId="2711"/>
          <ac:spMkLst>
            <pc:docMk/>
            <pc:sldMk cId="921295915" sldId="296"/>
            <ac:spMk id="6" creationId="{FC354E8E-0886-A9CA-C43B-AD8541CDA0F1}"/>
          </ac:spMkLst>
        </pc:spChg>
        <pc:spChg chg="del">
          <ac:chgData name="Emma Welham" userId="d1083579-86a9-4145-80e9-0e2d5c40c012" providerId="ADAL" clId="{AA9F95D6-9550-4499-8654-2E3729E02049}" dt="2026-06-17T11:39:51.944" v="61" actId="478"/>
          <ac:spMkLst>
            <pc:docMk/>
            <pc:sldMk cId="921295915" sldId="296"/>
            <ac:spMk id="10" creationId="{061B6184-226C-3B7C-7730-A316E3E8B30B}"/>
          </ac:spMkLst>
        </pc:spChg>
        <pc:spChg chg="del">
          <ac:chgData name="Emma Welham" userId="d1083579-86a9-4145-80e9-0e2d5c40c012" providerId="ADAL" clId="{AA9F95D6-9550-4499-8654-2E3729E02049}" dt="2026-06-17T11:39:55.144" v="64" actId="478"/>
          <ac:spMkLst>
            <pc:docMk/>
            <pc:sldMk cId="921295915" sldId="296"/>
            <ac:spMk id="13" creationId="{CE073A62-1128-E544-94F5-28AC405BBE68}"/>
          </ac:spMkLst>
        </pc:spChg>
        <pc:spChg chg="add mod">
          <ac:chgData name="Emma Welham" userId="d1083579-86a9-4145-80e9-0e2d5c40c012" providerId="ADAL" clId="{AA9F95D6-9550-4499-8654-2E3729E02049}" dt="2026-06-17T12:32:05.248" v="2411" actId="2711"/>
          <ac:spMkLst>
            <pc:docMk/>
            <pc:sldMk cId="921295915" sldId="296"/>
            <ac:spMk id="14" creationId="{3DE52048-F00F-3535-C462-4EA5A70054CA}"/>
          </ac:spMkLst>
        </pc:spChg>
        <pc:spChg chg="add mod">
          <ac:chgData name="Emma Welham" userId="d1083579-86a9-4145-80e9-0e2d5c40c012" providerId="ADAL" clId="{AA9F95D6-9550-4499-8654-2E3729E02049}" dt="2026-06-17T12:32:05.248" v="2411" actId="2711"/>
          <ac:spMkLst>
            <pc:docMk/>
            <pc:sldMk cId="921295915" sldId="296"/>
            <ac:spMk id="16" creationId="{0F3C4EC8-A928-B28E-7B7E-6235FF16A121}"/>
          </ac:spMkLst>
        </pc:spChg>
        <pc:graphicFrameChg chg="del">
          <ac:chgData name="Emma Welham" userId="d1083579-86a9-4145-80e9-0e2d5c40c012" providerId="ADAL" clId="{AA9F95D6-9550-4499-8654-2E3729E02049}" dt="2026-06-17T11:39:53.153" v="62" actId="478"/>
          <ac:graphicFrameMkLst>
            <pc:docMk/>
            <pc:sldMk cId="921295915" sldId="296"/>
            <ac:graphicFrameMk id="11" creationId="{D3FABF78-12AC-BEA0-D473-C349A6F7E342}"/>
          </ac:graphicFrameMkLst>
        </pc:graphicFrameChg>
        <pc:picChg chg="del">
          <ac:chgData name="Emma Welham" userId="d1083579-86a9-4145-80e9-0e2d5c40c012" providerId="ADAL" clId="{AA9F95D6-9550-4499-8654-2E3729E02049}" dt="2026-06-17T11:39:40.791" v="56" actId="478"/>
          <ac:picMkLst>
            <pc:docMk/>
            <pc:sldMk cId="921295915" sldId="296"/>
            <ac:picMk id="3" creationId="{9A99685E-7C42-BFF9-DEF1-0AD0C56EEFD0}"/>
          </ac:picMkLst>
        </pc:picChg>
        <pc:picChg chg="del">
          <ac:chgData name="Emma Welham" userId="d1083579-86a9-4145-80e9-0e2d5c40c012" providerId="ADAL" clId="{AA9F95D6-9550-4499-8654-2E3729E02049}" dt="2026-06-17T11:39:42.028" v="57" actId="478"/>
          <ac:picMkLst>
            <pc:docMk/>
            <pc:sldMk cId="921295915" sldId="296"/>
            <ac:picMk id="4" creationId="{E7CDCEFB-D51D-684D-FAA2-4B9DA91A357A}"/>
          </ac:picMkLst>
        </pc:picChg>
        <pc:picChg chg="del">
          <ac:chgData name="Emma Welham" userId="d1083579-86a9-4145-80e9-0e2d5c40c012" providerId="ADAL" clId="{AA9F95D6-9550-4499-8654-2E3729E02049}" dt="2026-06-17T11:39:50.179" v="60" actId="478"/>
          <ac:picMkLst>
            <pc:docMk/>
            <pc:sldMk cId="921295915" sldId="296"/>
            <ac:picMk id="7" creationId="{06068957-44D8-B16E-6B9A-F19865E70ACC}"/>
          </ac:picMkLst>
        </pc:picChg>
        <pc:picChg chg="del">
          <ac:chgData name="Emma Welham" userId="d1083579-86a9-4145-80e9-0e2d5c40c012" providerId="ADAL" clId="{AA9F95D6-9550-4499-8654-2E3729E02049}" dt="2026-06-17T11:39:53.908" v="63" actId="478"/>
          <ac:picMkLst>
            <pc:docMk/>
            <pc:sldMk cId="921295915" sldId="296"/>
            <ac:picMk id="8" creationId="{E552F6DF-0E4C-7D29-3519-7FE7739CF74B}"/>
          </ac:picMkLst>
        </pc:picChg>
        <pc:picChg chg="add mod">
          <ac:chgData name="Emma Welham" userId="d1083579-86a9-4145-80e9-0e2d5c40c012" providerId="ADAL" clId="{AA9F95D6-9550-4499-8654-2E3729E02049}" dt="2026-06-17T12:09:29.680" v="628" actId="1076"/>
          <ac:picMkLst>
            <pc:docMk/>
            <pc:sldMk cId="921295915" sldId="296"/>
            <ac:picMk id="12" creationId="{454857F2-DC21-A4CA-789B-8327C1A59DA1}"/>
          </ac:picMkLst>
        </pc:picChg>
      </pc:sldChg>
      <pc:sldChg chg="addSp delSp modSp add mod">
        <pc:chgData name="Emma Welham" userId="d1083579-86a9-4145-80e9-0e2d5c40c012" providerId="ADAL" clId="{AA9F95D6-9550-4499-8654-2E3729E02049}" dt="2026-06-17T12:32:41.049" v="2415" actId="478"/>
        <pc:sldMkLst>
          <pc:docMk/>
          <pc:sldMk cId="1441409136" sldId="297"/>
        </pc:sldMkLst>
        <pc:spChg chg="mod">
          <ac:chgData name="Emma Welham" userId="d1083579-86a9-4145-80e9-0e2d5c40c012" providerId="ADAL" clId="{AA9F95D6-9550-4499-8654-2E3729E02049}" dt="2026-06-17T12:21:07.204" v="1747" actId="20577"/>
          <ac:spMkLst>
            <pc:docMk/>
            <pc:sldMk cId="1441409136" sldId="297"/>
            <ac:spMk id="5" creationId="{40D4D4E2-01AB-B1DC-D801-AFE3BC1AF37D}"/>
          </ac:spMkLst>
        </pc:spChg>
        <pc:spChg chg="mod">
          <ac:chgData name="Emma Welham" userId="d1083579-86a9-4145-80e9-0e2d5c40c012" providerId="ADAL" clId="{AA9F95D6-9550-4499-8654-2E3729E02049}" dt="2026-06-17T12:32:33.523" v="2413" actId="2711"/>
          <ac:spMkLst>
            <pc:docMk/>
            <pc:sldMk cId="1441409136" sldId="297"/>
            <ac:spMk id="6" creationId="{85B8BBE8-AE27-2F17-9885-8E4BCED96DEF}"/>
          </ac:spMkLst>
        </pc:spChg>
        <pc:spChg chg="add mod">
          <ac:chgData name="Emma Welham" userId="d1083579-86a9-4145-80e9-0e2d5c40c012" providerId="ADAL" clId="{AA9F95D6-9550-4499-8654-2E3729E02049}" dt="2026-06-17T12:32:33.523" v="2413" actId="2711"/>
          <ac:spMkLst>
            <pc:docMk/>
            <pc:sldMk cId="1441409136" sldId="297"/>
            <ac:spMk id="8" creationId="{A26AC217-2B3B-A3AE-62A1-41DA9DC6F551}"/>
          </ac:spMkLst>
        </pc:spChg>
        <pc:spChg chg="del mod">
          <ac:chgData name="Emma Welham" userId="d1083579-86a9-4145-80e9-0e2d5c40c012" providerId="ADAL" clId="{AA9F95D6-9550-4499-8654-2E3729E02049}" dt="2026-06-17T12:32:41.049" v="2415" actId="478"/>
          <ac:spMkLst>
            <pc:docMk/>
            <pc:sldMk cId="1441409136" sldId="297"/>
            <ac:spMk id="14" creationId="{E43A47CC-6044-C419-A5A0-245C3E3A5FFC}"/>
          </ac:spMkLst>
        </pc:spChg>
        <pc:spChg chg="mod">
          <ac:chgData name="Emma Welham" userId="d1083579-86a9-4145-80e9-0e2d5c40c012" providerId="ADAL" clId="{AA9F95D6-9550-4499-8654-2E3729E02049}" dt="2026-06-17T12:32:38.617" v="2414" actId="1076"/>
          <ac:spMkLst>
            <pc:docMk/>
            <pc:sldMk cId="1441409136" sldId="297"/>
            <ac:spMk id="16" creationId="{0B7F1012-6A3D-0B9E-65B5-A89D336BA114}"/>
          </ac:spMkLst>
        </pc:spChg>
        <pc:picChg chg="add mod">
          <ac:chgData name="Emma Welham" userId="d1083579-86a9-4145-80e9-0e2d5c40c012" providerId="ADAL" clId="{AA9F95D6-9550-4499-8654-2E3729E02049}" dt="2026-06-17T12:24:45.558" v="1987" actId="1076"/>
          <ac:picMkLst>
            <pc:docMk/>
            <pc:sldMk cId="1441409136" sldId="297"/>
            <ac:picMk id="4" creationId="{3A101CF9-7B5C-8EC4-1BDA-A7B7A686DC4E}"/>
          </ac:picMkLst>
        </pc:picChg>
        <pc:picChg chg="add mod">
          <ac:chgData name="Emma Welham" userId="d1083579-86a9-4145-80e9-0e2d5c40c012" providerId="ADAL" clId="{AA9F95D6-9550-4499-8654-2E3729E02049}" dt="2026-06-17T12:29:54.364" v="2379" actId="14100"/>
          <ac:picMkLst>
            <pc:docMk/>
            <pc:sldMk cId="1441409136" sldId="297"/>
            <ac:picMk id="10" creationId="{F7F7D52B-DC4F-9C34-333D-4A0347ABB267}"/>
          </ac:picMkLst>
        </pc:picChg>
        <pc:picChg chg="del">
          <ac:chgData name="Emma Welham" userId="d1083579-86a9-4145-80e9-0e2d5c40c012" providerId="ADAL" clId="{AA9F95D6-9550-4499-8654-2E3729E02049}" dt="2026-06-17T12:22:41.012" v="1901" actId="478"/>
          <ac:picMkLst>
            <pc:docMk/>
            <pc:sldMk cId="1441409136" sldId="297"/>
            <ac:picMk id="12" creationId="{6D4C1042-59E3-B780-14E5-6655B820D3F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5F09FC0-8CFC-4BCF-B6EE-8F47DECB1E05}" type="datetimeFigureOut">
              <a:rPr lang="en-GB" smtClean="0"/>
              <a:t>17/06/2026</a:t>
            </a:fld>
            <a:endParaRPr lang="en-GB"/>
          </a:p>
        </p:txBody>
      </p:sp>
      <p:sp>
        <p:nvSpPr>
          <p:cNvPr id="4" name="Slide Image Placeholder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2E47927-748E-47FB-931B-3DECA6CCC319}" type="slidenum">
              <a:rPr lang="en-GB" smtClean="0"/>
              <a:t>‹#›</a:t>
            </a:fld>
            <a:endParaRPr lang="en-GB"/>
          </a:p>
        </p:txBody>
      </p:sp>
    </p:spTree>
    <p:extLst>
      <p:ext uri="{BB962C8B-B14F-4D97-AF65-F5344CB8AC3E}">
        <p14:creationId xmlns:p14="http://schemas.microsoft.com/office/powerpoint/2010/main" val="2240477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3C9F7-4BB1-7343-B256-620AD1F7E974}"/>
              </a:ext>
            </a:extLst>
          </p:cNvPr>
          <p:cNvSpPr>
            <a:spLocks noGrp="1"/>
          </p:cNvSpPr>
          <p:nvPr>
            <p:ph type="ctrTitle"/>
          </p:nvPr>
        </p:nvSpPr>
        <p:spPr>
          <a:xfrm>
            <a:off x="857250" y="1621191"/>
            <a:ext cx="5143500" cy="3448756"/>
          </a:xfrm>
        </p:spPr>
        <p:txBody>
          <a:bodyPr anchor="b"/>
          <a:lstStyle>
            <a:lvl1pPr algn="ctr">
              <a:defRPr sz="3375"/>
            </a:lvl1pPr>
          </a:lstStyle>
          <a:p>
            <a:r>
              <a:rPr lang="en-GB"/>
              <a:t>Click to edit Master title style</a:t>
            </a:r>
          </a:p>
        </p:txBody>
      </p:sp>
      <p:sp>
        <p:nvSpPr>
          <p:cNvPr id="3" name="Subtitle 2">
            <a:extLst>
              <a:ext uri="{FF2B5EF4-FFF2-40B4-BE49-F238E27FC236}">
                <a16:creationId xmlns:a16="http://schemas.microsoft.com/office/drawing/2014/main" id="{2FFD4802-F64A-D618-B9AA-4011044AFC87}"/>
              </a:ext>
            </a:extLst>
          </p:cNvPr>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GB"/>
              <a:t>Click to edit Master subtitle style</a:t>
            </a:r>
          </a:p>
        </p:txBody>
      </p:sp>
      <p:sp>
        <p:nvSpPr>
          <p:cNvPr id="4" name="Date Placeholder 3">
            <a:extLst>
              <a:ext uri="{FF2B5EF4-FFF2-40B4-BE49-F238E27FC236}">
                <a16:creationId xmlns:a16="http://schemas.microsoft.com/office/drawing/2014/main" id="{DB0A8773-2B1B-6BCA-A048-3A5F4F1D0F38}"/>
              </a:ext>
            </a:extLst>
          </p:cNvPr>
          <p:cNvSpPr>
            <a:spLocks noGrp="1"/>
          </p:cNvSpPr>
          <p:nvPr>
            <p:ph type="dt" sz="half" idx="10"/>
          </p:nvPr>
        </p:nvSpPr>
        <p:spPr/>
        <p:txBody>
          <a:bodyPr/>
          <a:lstStyle/>
          <a:p>
            <a:fld id="{D231162D-5637-460F-B599-52ACB129231B}" type="datetime1">
              <a:rPr lang="en-GB" smtClean="0"/>
              <a:t>17/06/2026</a:t>
            </a:fld>
            <a:endParaRPr lang="en-GB"/>
          </a:p>
        </p:txBody>
      </p:sp>
      <p:sp>
        <p:nvSpPr>
          <p:cNvPr id="5" name="Footer Placeholder 4">
            <a:extLst>
              <a:ext uri="{FF2B5EF4-FFF2-40B4-BE49-F238E27FC236}">
                <a16:creationId xmlns:a16="http://schemas.microsoft.com/office/drawing/2014/main" id="{DB45FF64-3667-1C35-9A0F-832A94982E45}"/>
              </a:ext>
            </a:extLst>
          </p:cNvPr>
          <p:cNvSpPr>
            <a:spLocks noGrp="1"/>
          </p:cNvSpPr>
          <p:nvPr>
            <p:ph type="ftr" sz="quarter" idx="11"/>
          </p:nvPr>
        </p:nvSpPr>
        <p:spPr/>
        <p:txBody>
          <a:bodyPr/>
          <a:lstStyle/>
          <a:p>
            <a:r>
              <a:rPr lang="en-GB"/>
              <a:t>Resources &gt; https://www.tes.com/teaching-resources/shop/HSCresources </a:t>
            </a:r>
          </a:p>
        </p:txBody>
      </p:sp>
      <p:sp>
        <p:nvSpPr>
          <p:cNvPr id="6" name="Slide Number Placeholder 5">
            <a:extLst>
              <a:ext uri="{FF2B5EF4-FFF2-40B4-BE49-F238E27FC236}">
                <a16:creationId xmlns:a16="http://schemas.microsoft.com/office/drawing/2014/main" id="{FAA3A5B1-2F0F-6D18-C1EC-A2D6F888A2CD}"/>
              </a:ext>
            </a:extLst>
          </p:cNvPr>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2099675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8E06D-5A41-140A-A070-A948604F00F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596B724B-F65B-0064-1DB4-297E66BC5FF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1C95A2B-9EC3-0D1C-3630-6C14886D2256}"/>
              </a:ext>
            </a:extLst>
          </p:cNvPr>
          <p:cNvSpPr>
            <a:spLocks noGrp="1"/>
          </p:cNvSpPr>
          <p:nvPr>
            <p:ph type="dt" sz="half" idx="10"/>
          </p:nvPr>
        </p:nvSpPr>
        <p:spPr/>
        <p:txBody>
          <a:bodyPr/>
          <a:lstStyle/>
          <a:p>
            <a:fld id="{FE9256CD-266C-4C85-9F9A-6ACD38E0D1A2}" type="datetime1">
              <a:rPr lang="en-GB" smtClean="0"/>
              <a:t>17/06/2026</a:t>
            </a:fld>
            <a:endParaRPr lang="en-GB"/>
          </a:p>
        </p:txBody>
      </p:sp>
      <p:sp>
        <p:nvSpPr>
          <p:cNvPr id="5" name="Footer Placeholder 4">
            <a:extLst>
              <a:ext uri="{FF2B5EF4-FFF2-40B4-BE49-F238E27FC236}">
                <a16:creationId xmlns:a16="http://schemas.microsoft.com/office/drawing/2014/main" id="{DA2B6B77-3346-9321-2787-AC02612F78B0}"/>
              </a:ext>
            </a:extLst>
          </p:cNvPr>
          <p:cNvSpPr>
            <a:spLocks noGrp="1"/>
          </p:cNvSpPr>
          <p:nvPr>
            <p:ph type="ftr" sz="quarter" idx="11"/>
          </p:nvPr>
        </p:nvSpPr>
        <p:spPr/>
        <p:txBody>
          <a:bodyPr/>
          <a:lstStyle/>
          <a:p>
            <a:r>
              <a:rPr lang="en-GB"/>
              <a:t>Resources &gt; https://www.tes.com/teaching-resources/shop/HSCresources </a:t>
            </a:r>
          </a:p>
        </p:txBody>
      </p:sp>
      <p:sp>
        <p:nvSpPr>
          <p:cNvPr id="6" name="Slide Number Placeholder 5">
            <a:extLst>
              <a:ext uri="{FF2B5EF4-FFF2-40B4-BE49-F238E27FC236}">
                <a16:creationId xmlns:a16="http://schemas.microsoft.com/office/drawing/2014/main" id="{532C0DDD-81B8-B3C7-E27D-C3CFEFFCE42D}"/>
              </a:ext>
            </a:extLst>
          </p:cNvPr>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752206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0BF0CC-4397-1DEC-F24E-04C07AB8A378}"/>
              </a:ext>
            </a:extLst>
          </p:cNvPr>
          <p:cNvSpPr>
            <a:spLocks noGrp="1"/>
          </p:cNvSpPr>
          <p:nvPr>
            <p:ph type="title" orient="vert"/>
          </p:nvPr>
        </p:nvSpPr>
        <p:spPr>
          <a:xfrm>
            <a:off x="4907756" y="527403"/>
            <a:ext cx="1478756" cy="839487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AE90E61-7947-1F78-7341-500FED104746}"/>
              </a:ext>
            </a:extLst>
          </p:cNvPr>
          <p:cNvSpPr>
            <a:spLocks noGrp="1"/>
          </p:cNvSpPr>
          <p:nvPr>
            <p:ph type="body" orient="vert" idx="1"/>
          </p:nvPr>
        </p:nvSpPr>
        <p:spPr>
          <a:xfrm>
            <a:off x="471487" y="527403"/>
            <a:ext cx="4350544" cy="839487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614D775-6261-3107-A6F4-A3080EC3B5C8}"/>
              </a:ext>
            </a:extLst>
          </p:cNvPr>
          <p:cNvSpPr>
            <a:spLocks noGrp="1"/>
          </p:cNvSpPr>
          <p:nvPr>
            <p:ph type="dt" sz="half" idx="10"/>
          </p:nvPr>
        </p:nvSpPr>
        <p:spPr/>
        <p:txBody>
          <a:bodyPr/>
          <a:lstStyle/>
          <a:p>
            <a:fld id="{EFE83695-5E3E-4125-A0F4-B8C82B14E09B}" type="datetime1">
              <a:rPr lang="en-GB" smtClean="0"/>
              <a:t>17/06/2026</a:t>
            </a:fld>
            <a:endParaRPr lang="en-GB"/>
          </a:p>
        </p:txBody>
      </p:sp>
      <p:sp>
        <p:nvSpPr>
          <p:cNvPr id="5" name="Footer Placeholder 4">
            <a:extLst>
              <a:ext uri="{FF2B5EF4-FFF2-40B4-BE49-F238E27FC236}">
                <a16:creationId xmlns:a16="http://schemas.microsoft.com/office/drawing/2014/main" id="{AEFFC690-DE01-712D-0F68-7E8D685E2238}"/>
              </a:ext>
            </a:extLst>
          </p:cNvPr>
          <p:cNvSpPr>
            <a:spLocks noGrp="1"/>
          </p:cNvSpPr>
          <p:nvPr>
            <p:ph type="ftr" sz="quarter" idx="11"/>
          </p:nvPr>
        </p:nvSpPr>
        <p:spPr/>
        <p:txBody>
          <a:bodyPr/>
          <a:lstStyle/>
          <a:p>
            <a:r>
              <a:rPr lang="en-GB"/>
              <a:t>Resources &gt; https://www.tes.com/teaching-resources/shop/HSCresources </a:t>
            </a:r>
          </a:p>
        </p:txBody>
      </p:sp>
      <p:sp>
        <p:nvSpPr>
          <p:cNvPr id="6" name="Slide Number Placeholder 5">
            <a:extLst>
              <a:ext uri="{FF2B5EF4-FFF2-40B4-BE49-F238E27FC236}">
                <a16:creationId xmlns:a16="http://schemas.microsoft.com/office/drawing/2014/main" id="{A2F5E848-3231-031E-B5F9-9C0629AB8D35}"/>
              </a:ext>
            </a:extLst>
          </p:cNvPr>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155042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F34F1-EE46-7D0D-191D-4E6C659B618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753489D-DACF-18B8-1BC1-6D7D068537F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1F15F46-86B5-981D-5502-999A75A7041B}"/>
              </a:ext>
            </a:extLst>
          </p:cNvPr>
          <p:cNvSpPr>
            <a:spLocks noGrp="1"/>
          </p:cNvSpPr>
          <p:nvPr>
            <p:ph type="dt" sz="half" idx="10"/>
          </p:nvPr>
        </p:nvSpPr>
        <p:spPr/>
        <p:txBody>
          <a:bodyPr/>
          <a:lstStyle/>
          <a:p>
            <a:fld id="{9C1C6BB1-40C5-44E9-8A7B-5F0F7769D312}" type="datetime1">
              <a:rPr lang="en-GB" smtClean="0"/>
              <a:t>17/06/2026</a:t>
            </a:fld>
            <a:endParaRPr lang="en-GB"/>
          </a:p>
        </p:txBody>
      </p:sp>
      <p:sp>
        <p:nvSpPr>
          <p:cNvPr id="5" name="Footer Placeholder 4">
            <a:extLst>
              <a:ext uri="{FF2B5EF4-FFF2-40B4-BE49-F238E27FC236}">
                <a16:creationId xmlns:a16="http://schemas.microsoft.com/office/drawing/2014/main" id="{452BBC6D-4B22-4CD4-081A-432ED5738A3C}"/>
              </a:ext>
            </a:extLst>
          </p:cNvPr>
          <p:cNvSpPr>
            <a:spLocks noGrp="1"/>
          </p:cNvSpPr>
          <p:nvPr>
            <p:ph type="ftr" sz="quarter" idx="11"/>
          </p:nvPr>
        </p:nvSpPr>
        <p:spPr/>
        <p:txBody>
          <a:bodyPr/>
          <a:lstStyle/>
          <a:p>
            <a:r>
              <a:rPr lang="en-GB"/>
              <a:t>Resources &gt; https://www.tes.com/teaching-resources/shop/HSCresources </a:t>
            </a:r>
          </a:p>
        </p:txBody>
      </p:sp>
      <p:sp>
        <p:nvSpPr>
          <p:cNvPr id="6" name="Slide Number Placeholder 5">
            <a:extLst>
              <a:ext uri="{FF2B5EF4-FFF2-40B4-BE49-F238E27FC236}">
                <a16:creationId xmlns:a16="http://schemas.microsoft.com/office/drawing/2014/main" id="{56A88F48-23F6-E8E6-C3C9-85F1CC71A581}"/>
              </a:ext>
            </a:extLst>
          </p:cNvPr>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2614224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F0CD0-9DD8-A45B-01E8-C2C5C79A6230}"/>
              </a:ext>
            </a:extLst>
          </p:cNvPr>
          <p:cNvSpPr>
            <a:spLocks noGrp="1"/>
          </p:cNvSpPr>
          <p:nvPr>
            <p:ph type="title"/>
          </p:nvPr>
        </p:nvSpPr>
        <p:spPr>
          <a:xfrm>
            <a:off x="467916" y="2469622"/>
            <a:ext cx="5915025" cy="4120620"/>
          </a:xfrm>
        </p:spPr>
        <p:txBody>
          <a:bodyPr anchor="b"/>
          <a:lstStyle>
            <a:lvl1pPr>
              <a:defRPr sz="3375"/>
            </a:lvl1pPr>
          </a:lstStyle>
          <a:p>
            <a:r>
              <a:rPr lang="en-GB"/>
              <a:t>Click to edit Master title style</a:t>
            </a:r>
          </a:p>
        </p:txBody>
      </p:sp>
      <p:sp>
        <p:nvSpPr>
          <p:cNvPr id="3" name="Text Placeholder 2">
            <a:extLst>
              <a:ext uri="{FF2B5EF4-FFF2-40B4-BE49-F238E27FC236}">
                <a16:creationId xmlns:a16="http://schemas.microsoft.com/office/drawing/2014/main" id="{D805D1A8-C99C-FC9C-B6BF-24AF646A9929}"/>
              </a:ext>
            </a:extLst>
          </p:cNvPr>
          <p:cNvSpPr>
            <a:spLocks noGrp="1"/>
          </p:cNvSpPr>
          <p:nvPr>
            <p:ph type="body" idx="1"/>
          </p:nvPr>
        </p:nvSpPr>
        <p:spPr>
          <a:xfrm>
            <a:off x="467916" y="6629225"/>
            <a:ext cx="5915025" cy="2166937"/>
          </a:xfrm>
        </p:spPr>
        <p:txBody>
          <a:bodyPr/>
          <a:lstStyle>
            <a:lvl1pPr marL="0" indent="0">
              <a:buNone/>
              <a:defRPr sz="1350">
                <a:solidFill>
                  <a:schemeClr val="tx1">
                    <a:tint val="82000"/>
                  </a:schemeClr>
                </a:solidFill>
              </a:defRPr>
            </a:lvl1pPr>
            <a:lvl2pPr marL="257175" indent="0">
              <a:buNone/>
              <a:defRPr sz="1125">
                <a:solidFill>
                  <a:schemeClr val="tx1">
                    <a:tint val="82000"/>
                  </a:schemeClr>
                </a:solidFill>
              </a:defRPr>
            </a:lvl2pPr>
            <a:lvl3pPr marL="514350" indent="0">
              <a:buNone/>
              <a:defRPr sz="1013">
                <a:solidFill>
                  <a:schemeClr val="tx1">
                    <a:tint val="82000"/>
                  </a:schemeClr>
                </a:solidFill>
              </a:defRPr>
            </a:lvl3pPr>
            <a:lvl4pPr marL="771525" indent="0">
              <a:buNone/>
              <a:defRPr sz="900">
                <a:solidFill>
                  <a:schemeClr val="tx1">
                    <a:tint val="82000"/>
                  </a:schemeClr>
                </a:solidFill>
              </a:defRPr>
            </a:lvl4pPr>
            <a:lvl5pPr marL="1028700" indent="0">
              <a:buNone/>
              <a:defRPr sz="900">
                <a:solidFill>
                  <a:schemeClr val="tx1">
                    <a:tint val="82000"/>
                  </a:schemeClr>
                </a:solidFill>
              </a:defRPr>
            </a:lvl5pPr>
            <a:lvl6pPr marL="1285875" indent="0">
              <a:buNone/>
              <a:defRPr sz="900">
                <a:solidFill>
                  <a:schemeClr val="tx1">
                    <a:tint val="82000"/>
                  </a:schemeClr>
                </a:solidFill>
              </a:defRPr>
            </a:lvl6pPr>
            <a:lvl7pPr marL="1543050" indent="0">
              <a:buNone/>
              <a:defRPr sz="900">
                <a:solidFill>
                  <a:schemeClr val="tx1">
                    <a:tint val="82000"/>
                  </a:schemeClr>
                </a:solidFill>
              </a:defRPr>
            </a:lvl7pPr>
            <a:lvl8pPr marL="1800225" indent="0">
              <a:buNone/>
              <a:defRPr sz="900">
                <a:solidFill>
                  <a:schemeClr val="tx1">
                    <a:tint val="82000"/>
                  </a:schemeClr>
                </a:solidFill>
              </a:defRPr>
            </a:lvl8pPr>
            <a:lvl9pPr marL="2057400" indent="0">
              <a:buNone/>
              <a:defRPr sz="9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541F2E-0BAB-1D02-8784-56D50579CD72}"/>
              </a:ext>
            </a:extLst>
          </p:cNvPr>
          <p:cNvSpPr>
            <a:spLocks noGrp="1"/>
          </p:cNvSpPr>
          <p:nvPr>
            <p:ph type="dt" sz="half" idx="10"/>
          </p:nvPr>
        </p:nvSpPr>
        <p:spPr/>
        <p:txBody>
          <a:bodyPr/>
          <a:lstStyle/>
          <a:p>
            <a:fld id="{629D3250-D1D0-4AD2-977D-5F4ADD1379CF}" type="datetime1">
              <a:rPr lang="en-GB" smtClean="0"/>
              <a:t>17/06/2026</a:t>
            </a:fld>
            <a:endParaRPr lang="en-GB"/>
          </a:p>
        </p:txBody>
      </p:sp>
      <p:sp>
        <p:nvSpPr>
          <p:cNvPr id="5" name="Footer Placeholder 4">
            <a:extLst>
              <a:ext uri="{FF2B5EF4-FFF2-40B4-BE49-F238E27FC236}">
                <a16:creationId xmlns:a16="http://schemas.microsoft.com/office/drawing/2014/main" id="{99D2BFC2-F587-C9D2-9F99-C3C241899715}"/>
              </a:ext>
            </a:extLst>
          </p:cNvPr>
          <p:cNvSpPr>
            <a:spLocks noGrp="1"/>
          </p:cNvSpPr>
          <p:nvPr>
            <p:ph type="ftr" sz="quarter" idx="11"/>
          </p:nvPr>
        </p:nvSpPr>
        <p:spPr/>
        <p:txBody>
          <a:bodyPr/>
          <a:lstStyle/>
          <a:p>
            <a:r>
              <a:rPr lang="en-GB"/>
              <a:t>Resources &gt; https://www.tes.com/teaching-resources/shop/HSCresources </a:t>
            </a:r>
          </a:p>
        </p:txBody>
      </p:sp>
      <p:sp>
        <p:nvSpPr>
          <p:cNvPr id="6" name="Slide Number Placeholder 5">
            <a:extLst>
              <a:ext uri="{FF2B5EF4-FFF2-40B4-BE49-F238E27FC236}">
                <a16:creationId xmlns:a16="http://schemas.microsoft.com/office/drawing/2014/main" id="{2D532F4A-BA50-51AE-E5D7-108B155C3E54}"/>
              </a:ext>
            </a:extLst>
          </p:cNvPr>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1014557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F25B-3CF7-0DA9-8EB2-42E50226CCA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A295240-DEED-478A-4BEB-8955B9E3642B}"/>
              </a:ext>
            </a:extLst>
          </p:cNvPr>
          <p:cNvSpPr>
            <a:spLocks noGrp="1"/>
          </p:cNvSpPr>
          <p:nvPr>
            <p:ph sz="half" idx="1"/>
          </p:nvPr>
        </p:nvSpPr>
        <p:spPr>
          <a:xfrm>
            <a:off x="471488"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9C31376-CE64-B2CD-F91F-4AD5B62B59C8}"/>
              </a:ext>
            </a:extLst>
          </p:cNvPr>
          <p:cNvSpPr>
            <a:spLocks noGrp="1"/>
          </p:cNvSpPr>
          <p:nvPr>
            <p:ph sz="half" idx="2"/>
          </p:nvPr>
        </p:nvSpPr>
        <p:spPr>
          <a:xfrm>
            <a:off x="3471863" y="2637014"/>
            <a:ext cx="2914650" cy="62852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30127E4-B424-437C-583F-4D40F757E148}"/>
              </a:ext>
            </a:extLst>
          </p:cNvPr>
          <p:cNvSpPr>
            <a:spLocks noGrp="1"/>
          </p:cNvSpPr>
          <p:nvPr>
            <p:ph type="dt" sz="half" idx="10"/>
          </p:nvPr>
        </p:nvSpPr>
        <p:spPr/>
        <p:txBody>
          <a:bodyPr/>
          <a:lstStyle/>
          <a:p>
            <a:fld id="{BEAD7A52-5643-4059-B9E8-158DA8D99ADB}" type="datetime1">
              <a:rPr lang="en-GB" smtClean="0"/>
              <a:t>17/06/2026</a:t>
            </a:fld>
            <a:endParaRPr lang="en-GB"/>
          </a:p>
        </p:txBody>
      </p:sp>
      <p:sp>
        <p:nvSpPr>
          <p:cNvPr id="6" name="Footer Placeholder 5">
            <a:extLst>
              <a:ext uri="{FF2B5EF4-FFF2-40B4-BE49-F238E27FC236}">
                <a16:creationId xmlns:a16="http://schemas.microsoft.com/office/drawing/2014/main" id="{A7D7B9B4-AC50-8779-6189-39A3EEE313ED}"/>
              </a:ext>
            </a:extLst>
          </p:cNvPr>
          <p:cNvSpPr>
            <a:spLocks noGrp="1"/>
          </p:cNvSpPr>
          <p:nvPr>
            <p:ph type="ftr" sz="quarter" idx="11"/>
          </p:nvPr>
        </p:nvSpPr>
        <p:spPr/>
        <p:txBody>
          <a:bodyPr/>
          <a:lstStyle/>
          <a:p>
            <a:r>
              <a:rPr lang="en-GB"/>
              <a:t>Resources &gt; https://www.tes.com/teaching-resources/shop/HSCresources </a:t>
            </a:r>
          </a:p>
        </p:txBody>
      </p:sp>
      <p:sp>
        <p:nvSpPr>
          <p:cNvPr id="7" name="Slide Number Placeholder 6">
            <a:extLst>
              <a:ext uri="{FF2B5EF4-FFF2-40B4-BE49-F238E27FC236}">
                <a16:creationId xmlns:a16="http://schemas.microsoft.com/office/drawing/2014/main" id="{5ED3DC18-EABA-F667-EF19-EE3135A4A377}"/>
              </a:ext>
            </a:extLst>
          </p:cNvPr>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1482451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5F367-C21F-6478-BC71-E4F2CE02D0BD}"/>
              </a:ext>
            </a:extLst>
          </p:cNvPr>
          <p:cNvSpPr>
            <a:spLocks noGrp="1"/>
          </p:cNvSpPr>
          <p:nvPr>
            <p:ph type="title"/>
          </p:nvPr>
        </p:nvSpPr>
        <p:spPr>
          <a:xfrm>
            <a:off x="472381" y="527404"/>
            <a:ext cx="5915025" cy="1914702"/>
          </a:xfrm>
        </p:spPr>
        <p:txBody>
          <a:bodyPr/>
          <a:lstStyle/>
          <a:p>
            <a:r>
              <a:rPr lang="en-GB"/>
              <a:t>Click to edit Master title style</a:t>
            </a:r>
          </a:p>
        </p:txBody>
      </p:sp>
      <p:sp>
        <p:nvSpPr>
          <p:cNvPr id="3" name="Text Placeholder 2">
            <a:extLst>
              <a:ext uri="{FF2B5EF4-FFF2-40B4-BE49-F238E27FC236}">
                <a16:creationId xmlns:a16="http://schemas.microsoft.com/office/drawing/2014/main" id="{72181D33-DE08-6389-F77F-CB26439CD80E}"/>
              </a:ext>
            </a:extLst>
          </p:cNvPr>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GB"/>
              <a:t>Click to edit Master text styles</a:t>
            </a:r>
          </a:p>
        </p:txBody>
      </p:sp>
      <p:sp>
        <p:nvSpPr>
          <p:cNvPr id="4" name="Content Placeholder 3">
            <a:extLst>
              <a:ext uri="{FF2B5EF4-FFF2-40B4-BE49-F238E27FC236}">
                <a16:creationId xmlns:a16="http://schemas.microsoft.com/office/drawing/2014/main" id="{977855EE-9386-FAD0-8A00-84E82DD801A2}"/>
              </a:ext>
            </a:extLst>
          </p:cNvPr>
          <p:cNvSpPr>
            <a:spLocks noGrp="1"/>
          </p:cNvSpPr>
          <p:nvPr>
            <p:ph sz="half" idx="2"/>
          </p:nvPr>
        </p:nvSpPr>
        <p:spPr>
          <a:xfrm>
            <a:off x="472381" y="3618442"/>
            <a:ext cx="2901255"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387CEBF-1415-14C4-CE7D-1D8A8E16A29C}"/>
              </a:ext>
            </a:extLst>
          </p:cNvPr>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GB"/>
              <a:t>Click to edit Master text styles</a:t>
            </a:r>
          </a:p>
        </p:txBody>
      </p:sp>
      <p:sp>
        <p:nvSpPr>
          <p:cNvPr id="6" name="Content Placeholder 5">
            <a:extLst>
              <a:ext uri="{FF2B5EF4-FFF2-40B4-BE49-F238E27FC236}">
                <a16:creationId xmlns:a16="http://schemas.microsoft.com/office/drawing/2014/main" id="{F39AD26A-2D82-63D8-EA2A-63178CF31C5E}"/>
              </a:ext>
            </a:extLst>
          </p:cNvPr>
          <p:cNvSpPr>
            <a:spLocks noGrp="1"/>
          </p:cNvSpPr>
          <p:nvPr>
            <p:ph sz="quarter" idx="4"/>
          </p:nvPr>
        </p:nvSpPr>
        <p:spPr>
          <a:xfrm>
            <a:off x="3471863" y="3618442"/>
            <a:ext cx="2915543" cy="532218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C34EB6C-BD8E-457D-07AB-59C68F624103}"/>
              </a:ext>
            </a:extLst>
          </p:cNvPr>
          <p:cNvSpPr>
            <a:spLocks noGrp="1"/>
          </p:cNvSpPr>
          <p:nvPr>
            <p:ph type="dt" sz="half" idx="10"/>
          </p:nvPr>
        </p:nvSpPr>
        <p:spPr/>
        <p:txBody>
          <a:bodyPr/>
          <a:lstStyle/>
          <a:p>
            <a:fld id="{8439E2FB-3266-4F63-85DA-BCC28D219846}" type="datetime1">
              <a:rPr lang="en-GB" smtClean="0"/>
              <a:t>17/06/2026</a:t>
            </a:fld>
            <a:endParaRPr lang="en-GB"/>
          </a:p>
        </p:txBody>
      </p:sp>
      <p:sp>
        <p:nvSpPr>
          <p:cNvPr id="8" name="Footer Placeholder 7">
            <a:extLst>
              <a:ext uri="{FF2B5EF4-FFF2-40B4-BE49-F238E27FC236}">
                <a16:creationId xmlns:a16="http://schemas.microsoft.com/office/drawing/2014/main" id="{F6E95ECC-BD02-60A7-85AA-9BE03A17EA97}"/>
              </a:ext>
            </a:extLst>
          </p:cNvPr>
          <p:cNvSpPr>
            <a:spLocks noGrp="1"/>
          </p:cNvSpPr>
          <p:nvPr>
            <p:ph type="ftr" sz="quarter" idx="11"/>
          </p:nvPr>
        </p:nvSpPr>
        <p:spPr/>
        <p:txBody>
          <a:bodyPr/>
          <a:lstStyle/>
          <a:p>
            <a:r>
              <a:rPr lang="en-GB"/>
              <a:t>Resources &gt; https://www.tes.com/teaching-resources/shop/HSCresources </a:t>
            </a:r>
          </a:p>
        </p:txBody>
      </p:sp>
      <p:sp>
        <p:nvSpPr>
          <p:cNvPr id="9" name="Slide Number Placeholder 8">
            <a:extLst>
              <a:ext uri="{FF2B5EF4-FFF2-40B4-BE49-F238E27FC236}">
                <a16:creationId xmlns:a16="http://schemas.microsoft.com/office/drawing/2014/main" id="{8A22180F-BC49-4074-3378-462BFA2CA7B3}"/>
              </a:ext>
            </a:extLst>
          </p:cNvPr>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30548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87BF9-E25D-F11F-7A02-D4168F44267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CDC0BFB-7325-7121-3B9D-71800E76B45E}"/>
              </a:ext>
            </a:extLst>
          </p:cNvPr>
          <p:cNvSpPr>
            <a:spLocks noGrp="1"/>
          </p:cNvSpPr>
          <p:nvPr>
            <p:ph type="dt" sz="half" idx="10"/>
          </p:nvPr>
        </p:nvSpPr>
        <p:spPr/>
        <p:txBody>
          <a:bodyPr/>
          <a:lstStyle/>
          <a:p>
            <a:fld id="{863FC1B1-A7EC-45C9-A969-7C85ACF350D7}" type="datetime1">
              <a:rPr lang="en-GB" smtClean="0"/>
              <a:t>17/06/2026</a:t>
            </a:fld>
            <a:endParaRPr lang="en-GB"/>
          </a:p>
        </p:txBody>
      </p:sp>
      <p:sp>
        <p:nvSpPr>
          <p:cNvPr id="4" name="Footer Placeholder 3">
            <a:extLst>
              <a:ext uri="{FF2B5EF4-FFF2-40B4-BE49-F238E27FC236}">
                <a16:creationId xmlns:a16="http://schemas.microsoft.com/office/drawing/2014/main" id="{1C02ECDF-AE59-60EB-1396-B1739E551FF7}"/>
              </a:ext>
            </a:extLst>
          </p:cNvPr>
          <p:cNvSpPr>
            <a:spLocks noGrp="1"/>
          </p:cNvSpPr>
          <p:nvPr>
            <p:ph type="ftr" sz="quarter" idx="11"/>
          </p:nvPr>
        </p:nvSpPr>
        <p:spPr/>
        <p:txBody>
          <a:bodyPr/>
          <a:lstStyle/>
          <a:p>
            <a:r>
              <a:rPr lang="en-GB"/>
              <a:t>Resources &gt; https://www.tes.com/teaching-resources/shop/HSCresources </a:t>
            </a:r>
          </a:p>
        </p:txBody>
      </p:sp>
      <p:sp>
        <p:nvSpPr>
          <p:cNvPr id="5" name="Slide Number Placeholder 4">
            <a:extLst>
              <a:ext uri="{FF2B5EF4-FFF2-40B4-BE49-F238E27FC236}">
                <a16:creationId xmlns:a16="http://schemas.microsoft.com/office/drawing/2014/main" id="{F68D5B2B-0373-696C-37FF-F307062A4FCF}"/>
              </a:ext>
            </a:extLst>
          </p:cNvPr>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2025459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C85E24-972A-2B26-0F24-FE7D7AB07F80}"/>
              </a:ext>
            </a:extLst>
          </p:cNvPr>
          <p:cNvSpPr>
            <a:spLocks noGrp="1"/>
          </p:cNvSpPr>
          <p:nvPr>
            <p:ph type="dt" sz="half" idx="10"/>
          </p:nvPr>
        </p:nvSpPr>
        <p:spPr/>
        <p:txBody>
          <a:bodyPr/>
          <a:lstStyle/>
          <a:p>
            <a:fld id="{2557C951-9F98-4D50-A356-DE1A656398BE}" type="datetime1">
              <a:rPr lang="en-GB" smtClean="0"/>
              <a:t>17/06/2026</a:t>
            </a:fld>
            <a:endParaRPr lang="en-GB"/>
          </a:p>
        </p:txBody>
      </p:sp>
      <p:sp>
        <p:nvSpPr>
          <p:cNvPr id="3" name="Footer Placeholder 2">
            <a:extLst>
              <a:ext uri="{FF2B5EF4-FFF2-40B4-BE49-F238E27FC236}">
                <a16:creationId xmlns:a16="http://schemas.microsoft.com/office/drawing/2014/main" id="{54FB1755-FAA6-F934-FB69-D5F47590B165}"/>
              </a:ext>
            </a:extLst>
          </p:cNvPr>
          <p:cNvSpPr>
            <a:spLocks noGrp="1"/>
          </p:cNvSpPr>
          <p:nvPr>
            <p:ph type="ftr" sz="quarter" idx="11"/>
          </p:nvPr>
        </p:nvSpPr>
        <p:spPr/>
        <p:txBody>
          <a:bodyPr/>
          <a:lstStyle/>
          <a:p>
            <a:r>
              <a:rPr lang="en-GB"/>
              <a:t>Resources &gt; https://www.tes.com/teaching-resources/shop/HSCresources </a:t>
            </a:r>
          </a:p>
        </p:txBody>
      </p:sp>
      <p:sp>
        <p:nvSpPr>
          <p:cNvPr id="4" name="Slide Number Placeholder 3">
            <a:extLst>
              <a:ext uri="{FF2B5EF4-FFF2-40B4-BE49-F238E27FC236}">
                <a16:creationId xmlns:a16="http://schemas.microsoft.com/office/drawing/2014/main" id="{C6B6B535-5E3B-49D3-8506-EEF9B1661852}"/>
              </a:ext>
            </a:extLst>
          </p:cNvPr>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2328421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00453-98AC-06A9-2BE8-672D06D9205B}"/>
              </a:ext>
            </a:extLst>
          </p:cNvPr>
          <p:cNvSpPr>
            <a:spLocks noGrp="1"/>
          </p:cNvSpPr>
          <p:nvPr>
            <p:ph type="title"/>
          </p:nvPr>
        </p:nvSpPr>
        <p:spPr>
          <a:xfrm>
            <a:off x="472381" y="660400"/>
            <a:ext cx="2211883" cy="2311400"/>
          </a:xfrm>
        </p:spPr>
        <p:txBody>
          <a:bodyPr anchor="b"/>
          <a:lstStyle>
            <a:lvl1pPr>
              <a:defRPr sz="1800"/>
            </a:lvl1pPr>
          </a:lstStyle>
          <a:p>
            <a:r>
              <a:rPr lang="en-GB"/>
              <a:t>Click to edit Master title style</a:t>
            </a:r>
          </a:p>
        </p:txBody>
      </p:sp>
      <p:sp>
        <p:nvSpPr>
          <p:cNvPr id="3" name="Content Placeholder 2">
            <a:extLst>
              <a:ext uri="{FF2B5EF4-FFF2-40B4-BE49-F238E27FC236}">
                <a16:creationId xmlns:a16="http://schemas.microsoft.com/office/drawing/2014/main" id="{4D735D9F-E3A1-844D-A3DC-071D7ACFD688}"/>
              </a:ext>
            </a:extLst>
          </p:cNvPr>
          <p:cNvSpPr>
            <a:spLocks noGrp="1"/>
          </p:cNvSpPr>
          <p:nvPr>
            <p:ph idx="1"/>
          </p:nvPr>
        </p:nvSpPr>
        <p:spPr>
          <a:xfrm>
            <a:off x="2915543"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B656E605-6BBF-19E9-E61A-A155AC98097E}"/>
              </a:ext>
            </a:extLst>
          </p:cNvPr>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GB"/>
              <a:t>Click to edit Master text styles</a:t>
            </a:r>
          </a:p>
        </p:txBody>
      </p:sp>
      <p:sp>
        <p:nvSpPr>
          <p:cNvPr id="5" name="Date Placeholder 4">
            <a:extLst>
              <a:ext uri="{FF2B5EF4-FFF2-40B4-BE49-F238E27FC236}">
                <a16:creationId xmlns:a16="http://schemas.microsoft.com/office/drawing/2014/main" id="{1D591033-F75E-DCB1-E597-6E1C4335C69B}"/>
              </a:ext>
            </a:extLst>
          </p:cNvPr>
          <p:cNvSpPr>
            <a:spLocks noGrp="1"/>
          </p:cNvSpPr>
          <p:nvPr>
            <p:ph type="dt" sz="half" idx="10"/>
          </p:nvPr>
        </p:nvSpPr>
        <p:spPr/>
        <p:txBody>
          <a:bodyPr/>
          <a:lstStyle/>
          <a:p>
            <a:fld id="{7B834DB7-2C87-4BC3-B265-D9B518E52689}" type="datetime1">
              <a:rPr lang="en-GB" smtClean="0"/>
              <a:t>17/06/2026</a:t>
            </a:fld>
            <a:endParaRPr lang="en-GB"/>
          </a:p>
        </p:txBody>
      </p:sp>
      <p:sp>
        <p:nvSpPr>
          <p:cNvPr id="6" name="Footer Placeholder 5">
            <a:extLst>
              <a:ext uri="{FF2B5EF4-FFF2-40B4-BE49-F238E27FC236}">
                <a16:creationId xmlns:a16="http://schemas.microsoft.com/office/drawing/2014/main" id="{8073952A-4931-B290-A6F9-9DDFB3178BF9}"/>
              </a:ext>
            </a:extLst>
          </p:cNvPr>
          <p:cNvSpPr>
            <a:spLocks noGrp="1"/>
          </p:cNvSpPr>
          <p:nvPr>
            <p:ph type="ftr" sz="quarter" idx="11"/>
          </p:nvPr>
        </p:nvSpPr>
        <p:spPr/>
        <p:txBody>
          <a:bodyPr/>
          <a:lstStyle/>
          <a:p>
            <a:r>
              <a:rPr lang="en-GB"/>
              <a:t>Resources &gt; https://www.tes.com/teaching-resources/shop/HSCresources </a:t>
            </a:r>
          </a:p>
        </p:txBody>
      </p:sp>
      <p:sp>
        <p:nvSpPr>
          <p:cNvPr id="7" name="Slide Number Placeholder 6">
            <a:extLst>
              <a:ext uri="{FF2B5EF4-FFF2-40B4-BE49-F238E27FC236}">
                <a16:creationId xmlns:a16="http://schemas.microsoft.com/office/drawing/2014/main" id="{259A1128-207C-928B-8F2F-4307B7F8E008}"/>
              </a:ext>
            </a:extLst>
          </p:cNvPr>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1959279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F938B-050A-4410-04E2-0001817C8181}"/>
              </a:ext>
            </a:extLst>
          </p:cNvPr>
          <p:cNvSpPr>
            <a:spLocks noGrp="1"/>
          </p:cNvSpPr>
          <p:nvPr>
            <p:ph type="title"/>
          </p:nvPr>
        </p:nvSpPr>
        <p:spPr>
          <a:xfrm>
            <a:off x="472381" y="660400"/>
            <a:ext cx="2211883" cy="2311400"/>
          </a:xfrm>
        </p:spPr>
        <p:txBody>
          <a:bodyPr anchor="b"/>
          <a:lstStyle>
            <a:lvl1pPr>
              <a:defRPr sz="1800"/>
            </a:lvl1pPr>
          </a:lstStyle>
          <a:p>
            <a:r>
              <a:rPr lang="en-GB"/>
              <a:t>Click to edit Master title style</a:t>
            </a:r>
          </a:p>
        </p:txBody>
      </p:sp>
      <p:sp>
        <p:nvSpPr>
          <p:cNvPr id="3" name="Picture Placeholder 2">
            <a:extLst>
              <a:ext uri="{FF2B5EF4-FFF2-40B4-BE49-F238E27FC236}">
                <a16:creationId xmlns:a16="http://schemas.microsoft.com/office/drawing/2014/main" id="{329D7B65-23C1-8E6E-B9B3-681EB4437064}"/>
              </a:ext>
            </a:extLst>
          </p:cNvPr>
          <p:cNvSpPr>
            <a:spLocks noGrp="1"/>
          </p:cNvSpPr>
          <p:nvPr>
            <p:ph type="pic" idx="1"/>
          </p:nvPr>
        </p:nvSpPr>
        <p:spPr>
          <a:xfrm>
            <a:off x="2915543" y="1426281"/>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GB"/>
          </a:p>
        </p:txBody>
      </p:sp>
      <p:sp>
        <p:nvSpPr>
          <p:cNvPr id="4" name="Text Placeholder 3">
            <a:extLst>
              <a:ext uri="{FF2B5EF4-FFF2-40B4-BE49-F238E27FC236}">
                <a16:creationId xmlns:a16="http://schemas.microsoft.com/office/drawing/2014/main" id="{CE9BFF95-5208-25E7-4514-D384E8D85D56}"/>
              </a:ext>
            </a:extLst>
          </p:cNvPr>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GB"/>
              <a:t>Click to edit Master text styles</a:t>
            </a:r>
          </a:p>
        </p:txBody>
      </p:sp>
      <p:sp>
        <p:nvSpPr>
          <p:cNvPr id="5" name="Date Placeholder 4">
            <a:extLst>
              <a:ext uri="{FF2B5EF4-FFF2-40B4-BE49-F238E27FC236}">
                <a16:creationId xmlns:a16="http://schemas.microsoft.com/office/drawing/2014/main" id="{CA14FB2D-9751-99C9-5D71-2BCB69D51472}"/>
              </a:ext>
            </a:extLst>
          </p:cNvPr>
          <p:cNvSpPr>
            <a:spLocks noGrp="1"/>
          </p:cNvSpPr>
          <p:nvPr>
            <p:ph type="dt" sz="half" idx="10"/>
          </p:nvPr>
        </p:nvSpPr>
        <p:spPr/>
        <p:txBody>
          <a:bodyPr/>
          <a:lstStyle/>
          <a:p>
            <a:fld id="{34E8041D-B474-4D8B-98AB-ECB66A3EB5F1}" type="datetime1">
              <a:rPr lang="en-GB" smtClean="0"/>
              <a:t>17/06/2026</a:t>
            </a:fld>
            <a:endParaRPr lang="en-GB"/>
          </a:p>
        </p:txBody>
      </p:sp>
      <p:sp>
        <p:nvSpPr>
          <p:cNvPr id="6" name="Footer Placeholder 5">
            <a:extLst>
              <a:ext uri="{FF2B5EF4-FFF2-40B4-BE49-F238E27FC236}">
                <a16:creationId xmlns:a16="http://schemas.microsoft.com/office/drawing/2014/main" id="{5677778D-B51A-5336-096E-65E14B8B1DD4}"/>
              </a:ext>
            </a:extLst>
          </p:cNvPr>
          <p:cNvSpPr>
            <a:spLocks noGrp="1"/>
          </p:cNvSpPr>
          <p:nvPr>
            <p:ph type="ftr" sz="quarter" idx="11"/>
          </p:nvPr>
        </p:nvSpPr>
        <p:spPr/>
        <p:txBody>
          <a:bodyPr/>
          <a:lstStyle/>
          <a:p>
            <a:r>
              <a:rPr lang="en-GB"/>
              <a:t>Resources &gt; https://www.tes.com/teaching-resources/shop/HSCresources </a:t>
            </a:r>
          </a:p>
        </p:txBody>
      </p:sp>
      <p:sp>
        <p:nvSpPr>
          <p:cNvPr id="7" name="Slide Number Placeholder 6">
            <a:extLst>
              <a:ext uri="{FF2B5EF4-FFF2-40B4-BE49-F238E27FC236}">
                <a16:creationId xmlns:a16="http://schemas.microsoft.com/office/drawing/2014/main" id="{348D9E0E-D769-CEFE-2EEE-EE3FCC15C7B0}"/>
              </a:ext>
            </a:extLst>
          </p:cNvPr>
          <p:cNvSpPr>
            <a:spLocks noGrp="1"/>
          </p:cNvSpPr>
          <p:nvPr>
            <p:ph type="sldNum" sz="quarter" idx="12"/>
          </p:nvPr>
        </p:nvSpPr>
        <p:spPr/>
        <p:txBody>
          <a:bodyPr/>
          <a:lstStyle/>
          <a:p>
            <a:fld id="{42197ACC-EB3C-4466-A41B-F6CC006DF8B4}" type="slidenum">
              <a:rPr lang="en-GB" smtClean="0"/>
              <a:t>‹#›</a:t>
            </a:fld>
            <a:endParaRPr lang="en-GB"/>
          </a:p>
        </p:txBody>
      </p:sp>
    </p:spTree>
    <p:extLst>
      <p:ext uri="{BB962C8B-B14F-4D97-AF65-F5344CB8AC3E}">
        <p14:creationId xmlns:p14="http://schemas.microsoft.com/office/powerpoint/2010/main" val="2151450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28EAF7-6447-D920-7D39-797A9B42F7B6}"/>
              </a:ext>
            </a:extLst>
          </p:cNvPr>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810713B2-E53E-3E78-6332-16DFDEF8DC78}"/>
              </a:ext>
            </a:extLst>
          </p:cNvPr>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B877B5A-1524-37A9-8EC1-259C1F5ACA80}"/>
              </a:ext>
            </a:extLst>
          </p:cNvPr>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82000"/>
                  </a:schemeClr>
                </a:solidFill>
              </a:defRPr>
            </a:lvl1pPr>
          </a:lstStyle>
          <a:p>
            <a:fld id="{3BC4F78F-B8F3-47AA-AF7D-8F210663055B}" type="datetime1">
              <a:rPr lang="en-GB" smtClean="0"/>
              <a:t>17/06/2026</a:t>
            </a:fld>
            <a:endParaRPr lang="en-GB"/>
          </a:p>
        </p:txBody>
      </p:sp>
      <p:sp>
        <p:nvSpPr>
          <p:cNvPr id="5" name="Footer Placeholder 4">
            <a:extLst>
              <a:ext uri="{FF2B5EF4-FFF2-40B4-BE49-F238E27FC236}">
                <a16:creationId xmlns:a16="http://schemas.microsoft.com/office/drawing/2014/main" id="{07A99ABB-BCBF-F750-2A35-6672E3D879A3}"/>
              </a:ext>
            </a:extLst>
          </p:cNvPr>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82000"/>
                  </a:schemeClr>
                </a:solidFill>
              </a:defRPr>
            </a:lvl1pPr>
          </a:lstStyle>
          <a:p>
            <a:r>
              <a:rPr lang="en-GB"/>
              <a:t>Resources &gt; https://www.tes.com/teaching-resources/shop/HSCresources </a:t>
            </a:r>
          </a:p>
        </p:txBody>
      </p:sp>
      <p:sp>
        <p:nvSpPr>
          <p:cNvPr id="6" name="Slide Number Placeholder 5">
            <a:extLst>
              <a:ext uri="{FF2B5EF4-FFF2-40B4-BE49-F238E27FC236}">
                <a16:creationId xmlns:a16="http://schemas.microsoft.com/office/drawing/2014/main" id="{11F4B4A3-5884-EC61-78C5-55C95E695A66}"/>
              </a:ext>
            </a:extLst>
          </p:cNvPr>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82000"/>
                  </a:schemeClr>
                </a:solidFill>
              </a:defRPr>
            </a:lvl1pPr>
          </a:lstStyle>
          <a:p>
            <a:fld id="{42197ACC-EB3C-4466-A41B-F6CC006DF8B4}" type="slidenum">
              <a:rPr lang="en-GB" smtClean="0"/>
              <a:t>‹#›</a:t>
            </a:fld>
            <a:endParaRPr lang="en-GB"/>
          </a:p>
        </p:txBody>
      </p:sp>
    </p:spTree>
    <p:extLst>
      <p:ext uri="{BB962C8B-B14F-4D97-AF65-F5344CB8AC3E}">
        <p14:creationId xmlns:p14="http://schemas.microsoft.com/office/powerpoint/2010/main" val="37094368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pn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brewminate.com/media-and-culture/" TargetMode="External"/><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pn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image" Target="../media/image41.jpeg"/><Relationship Id="rId15" Type="http://schemas.openxmlformats.org/officeDocument/2006/relationships/image" Target="../media/image51.pn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1EE3C8-8375-4006-8392-7A81B6997ACF}"/>
              </a:ext>
            </a:extLst>
          </p:cNvPr>
          <p:cNvPicPr>
            <a:picLocks noChangeAspect="1"/>
          </p:cNvPicPr>
          <p:nvPr/>
        </p:nvPicPr>
        <p:blipFill>
          <a:blip r:embed="rId2"/>
          <a:stretch>
            <a:fillRect/>
          </a:stretch>
        </p:blipFill>
        <p:spPr>
          <a:xfrm>
            <a:off x="286348" y="622904"/>
            <a:ext cx="1768503" cy="3040064"/>
          </a:xfrm>
          <a:prstGeom prst="rect">
            <a:avLst/>
          </a:prstGeom>
        </p:spPr>
      </p:pic>
      <p:pic>
        <p:nvPicPr>
          <p:cNvPr id="4" name="Picture 3">
            <a:extLst>
              <a:ext uri="{FF2B5EF4-FFF2-40B4-BE49-F238E27FC236}">
                <a16:creationId xmlns:a16="http://schemas.microsoft.com/office/drawing/2014/main" id="{7CC824ED-CDF8-4014-9B72-0763B07F14B9}"/>
              </a:ext>
            </a:extLst>
          </p:cNvPr>
          <p:cNvPicPr>
            <a:picLocks noChangeAspect="1"/>
          </p:cNvPicPr>
          <p:nvPr/>
        </p:nvPicPr>
        <p:blipFill rotWithShape="1">
          <a:blip r:embed="rId3"/>
          <a:srcRect b="6269"/>
          <a:stretch/>
        </p:blipFill>
        <p:spPr>
          <a:xfrm>
            <a:off x="4528962" y="757845"/>
            <a:ext cx="2133065" cy="2924985"/>
          </a:xfrm>
          <a:prstGeom prst="rect">
            <a:avLst/>
          </a:prstGeom>
          <a:ln>
            <a:noFill/>
          </a:ln>
          <a:effectLst>
            <a:softEdge rad="112500"/>
          </a:effectLst>
        </p:spPr>
      </p:pic>
      <p:sp>
        <p:nvSpPr>
          <p:cNvPr id="5" name="TextBox 4">
            <a:extLst>
              <a:ext uri="{FF2B5EF4-FFF2-40B4-BE49-F238E27FC236}">
                <a16:creationId xmlns:a16="http://schemas.microsoft.com/office/drawing/2014/main" id="{FC09A285-A7CF-4141-993F-166C099095A8}"/>
              </a:ext>
            </a:extLst>
          </p:cNvPr>
          <p:cNvSpPr txBox="1"/>
          <p:nvPr/>
        </p:nvSpPr>
        <p:spPr>
          <a:xfrm>
            <a:off x="1190662" y="113034"/>
            <a:ext cx="4464423" cy="523220"/>
          </a:xfrm>
          <a:prstGeom prst="rect">
            <a:avLst/>
          </a:prstGeom>
          <a:noFill/>
        </p:spPr>
        <p:txBody>
          <a:bodyPr wrap="square" rtlCol="0">
            <a:spAutoFit/>
          </a:bodyPr>
          <a:lstStyle/>
          <a:p>
            <a:pPr algn="ctr"/>
            <a:r>
              <a:rPr lang="en-GB" sz="2800" b="1" dirty="0">
                <a:solidFill>
                  <a:schemeClr val="accent1"/>
                </a:solidFill>
                <a:latin typeface="Century Gothic" panose="020B0502020202020204" pitchFamily="34" charset="0"/>
              </a:rPr>
              <a:t>Task 1: History of the NHS</a:t>
            </a:r>
          </a:p>
        </p:txBody>
      </p:sp>
      <p:sp>
        <p:nvSpPr>
          <p:cNvPr id="6" name="TextBox 5">
            <a:extLst>
              <a:ext uri="{FF2B5EF4-FFF2-40B4-BE49-F238E27FC236}">
                <a16:creationId xmlns:a16="http://schemas.microsoft.com/office/drawing/2014/main" id="{A4444A8B-59FB-4C84-8DEA-52197B0A11E5}"/>
              </a:ext>
            </a:extLst>
          </p:cNvPr>
          <p:cNvSpPr txBox="1"/>
          <p:nvPr/>
        </p:nvSpPr>
        <p:spPr>
          <a:xfrm>
            <a:off x="2019163" y="768975"/>
            <a:ext cx="2509799" cy="3231654"/>
          </a:xfrm>
          <a:prstGeom prst="rect">
            <a:avLst/>
          </a:prstGeom>
          <a:noFill/>
        </p:spPr>
        <p:txBody>
          <a:bodyPr wrap="square" rtlCol="0">
            <a:spAutoFit/>
          </a:bodyPr>
          <a:lstStyle/>
          <a:p>
            <a:pPr algn="ctr"/>
            <a:r>
              <a:rPr lang="en-GB" sz="1200" dirty="0"/>
              <a:t>Write a report or produce a video presentation on the history of the NHS. </a:t>
            </a:r>
          </a:p>
          <a:p>
            <a:r>
              <a:rPr lang="en-GB" sz="1200" dirty="0"/>
              <a:t>Include sections on:</a:t>
            </a:r>
          </a:p>
          <a:p>
            <a:pPr marL="192867" indent="-192867">
              <a:buFont typeface="Arial" panose="020B0604020202020204" pitchFamily="34" charset="0"/>
              <a:buChar char="•"/>
            </a:pPr>
            <a:r>
              <a:rPr lang="en-GB" sz="1200" dirty="0"/>
              <a:t>Healthcare before the NHS</a:t>
            </a:r>
          </a:p>
          <a:p>
            <a:pPr marL="192867" indent="-192867">
              <a:buFont typeface="Arial" panose="020B0604020202020204" pitchFamily="34" charset="0"/>
              <a:buChar char="•"/>
            </a:pPr>
            <a:r>
              <a:rPr lang="en-GB" sz="1200" dirty="0"/>
              <a:t>When/ why the NHS was introduced.</a:t>
            </a:r>
          </a:p>
          <a:p>
            <a:pPr marL="192867" indent="-192867">
              <a:buFont typeface="Arial" panose="020B0604020202020204" pitchFamily="34" charset="0"/>
              <a:buChar char="•"/>
            </a:pPr>
            <a:r>
              <a:rPr lang="en-GB" sz="1200" dirty="0"/>
              <a:t>What the NHS does</a:t>
            </a:r>
          </a:p>
          <a:p>
            <a:pPr marL="192867" indent="-192867">
              <a:buFont typeface="Arial" panose="020B0604020202020204" pitchFamily="34" charset="0"/>
              <a:buChar char="•"/>
            </a:pPr>
            <a:r>
              <a:rPr lang="en-GB" sz="1200" dirty="0"/>
              <a:t>Significance of the NHS in the UK.</a:t>
            </a:r>
          </a:p>
          <a:p>
            <a:pPr marL="192867" indent="-192867">
              <a:buFont typeface="Arial" panose="020B0604020202020204" pitchFamily="34" charset="0"/>
              <a:buChar char="•"/>
            </a:pPr>
            <a:r>
              <a:rPr lang="en-GB" sz="1200" dirty="0"/>
              <a:t>How is the NHS different from other countries?</a:t>
            </a:r>
          </a:p>
          <a:p>
            <a:pPr marL="192867" indent="-192867">
              <a:buFont typeface="Arial" panose="020B0604020202020204" pitchFamily="34" charset="0"/>
              <a:buChar char="•"/>
            </a:pPr>
            <a:r>
              <a:rPr lang="en-GB" sz="1200" dirty="0"/>
              <a:t>References for sources of information that you’ve used. </a:t>
            </a:r>
            <a:endParaRPr lang="en-GB" sz="1200" dirty="0">
              <a:solidFill>
                <a:schemeClr val="accent1"/>
              </a:solidFill>
            </a:endParaRPr>
          </a:p>
          <a:p>
            <a:r>
              <a:rPr lang="en-GB" sz="1200" dirty="0">
                <a:solidFill>
                  <a:srgbClr val="00B050"/>
                </a:solidFill>
              </a:rPr>
              <a:t>Stretch and Challenge: Evaluate the NHS’s role in maintaining a healthy society.</a:t>
            </a:r>
          </a:p>
        </p:txBody>
      </p:sp>
      <p:pic>
        <p:nvPicPr>
          <p:cNvPr id="8" name="Picture 7">
            <a:extLst>
              <a:ext uri="{FF2B5EF4-FFF2-40B4-BE49-F238E27FC236}">
                <a16:creationId xmlns:a16="http://schemas.microsoft.com/office/drawing/2014/main" id="{25B3623B-5F2C-4818-A560-2BC9DB9F79E5}"/>
              </a:ext>
            </a:extLst>
          </p:cNvPr>
          <p:cNvPicPr>
            <a:picLocks noChangeAspect="1"/>
          </p:cNvPicPr>
          <p:nvPr/>
        </p:nvPicPr>
        <p:blipFill>
          <a:blip r:embed="rId4"/>
          <a:stretch>
            <a:fillRect/>
          </a:stretch>
        </p:blipFill>
        <p:spPr>
          <a:xfrm>
            <a:off x="2632917" y="7625426"/>
            <a:ext cx="3863466" cy="2024209"/>
          </a:xfrm>
          <a:prstGeom prst="rect">
            <a:avLst/>
          </a:prstGeom>
        </p:spPr>
      </p:pic>
      <p:sp>
        <p:nvSpPr>
          <p:cNvPr id="10" name="TextBox 9">
            <a:extLst>
              <a:ext uri="{FF2B5EF4-FFF2-40B4-BE49-F238E27FC236}">
                <a16:creationId xmlns:a16="http://schemas.microsoft.com/office/drawing/2014/main" id="{9BE52F3E-1F19-49E3-A864-1607C4ADC1DB}"/>
              </a:ext>
            </a:extLst>
          </p:cNvPr>
          <p:cNvSpPr txBox="1"/>
          <p:nvPr/>
        </p:nvSpPr>
        <p:spPr>
          <a:xfrm>
            <a:off x="0" y="3702693"/>
            <a:ext cx="6795835" cy="1477328"/>
          </a:xfrm>
          <a:prstGeom prst="rect">
            <a:avLst/>
          </a:prstGeom>
          <a:noFill/>
        </p:spPr>
        <p:txBody>
          <a:bodyPr wrap="square" rtlCol="0">
            <a:spAutoFit/>
          </a:bodyPr>
          <a:lstStyle/>
          <a:p>
            <a:endParaRPr lang="en-GB" sz="1000" dirty="0"/>
          </a:p>
          <a:p>
            <a:r>
              <a:rPr lang="en-GB" sz="1000" b="1" dirty="0"/>
              <a:t>The Beveridge Report, 1942</a:t>
            </a:r>
          </a:p>
          <a:p>
            <a:r>
              <a:rPr lang="en-GB" sz="1000" dirty="0"/>
              <a:t>In 1942, a plan had been presented by William Beveridge, a senior civil servant, detailing key areas for post-war reconstruction, aimed at establishing a national system of welfare for the people. It identified ‘five giants’ that were to be overcome: want, disease, ignorance, squalor and idleness.</a:t>
            </a:r>
          </a:p>
          <a:p>
            <a:r>
              <a:rPr lang="en-GB" sz="1000" dirty="0"/>
              <a:t>When the Beveridge Report first appeared, it was welcomed by all the parties. There was broad agreement that protection needed to be provided for all members of society, and so when Labour came to power in 1945, they implemented the proposals in this report, thereby establishing the welfare state, a system which all governments after 1951 accepted in its essentials. This common acceptance became known as </a:t>
            </a:r>
            <a:r>
              <a:rPr lang="en-GB" sz="1000" b="1" dirty="0"/>
              <a:t>consensus.</a:t>
            </a:r>
            <a:endParaRPr lang="en-GB" sz="1000" dirty="0"/>
          </a:p>
        </p:txBody>
      </p:sp>
      <p:graphicFrame>
        <p:nvGraphicFramePr>
          <p:cNvPr id="11" name="Table 10">
            <a:extLst>
              <a:ext uri="{FF2B5EF4-FFF2-40B4-BE49-F238E27FC236}">
                <a16:creationId xmlns:a16="http://schemas.microsoft.com/office/drawing/2014/main" id="{4353C3DE-39F8-42C5-9905-FE5CA53D10B8}"/>
              </a:ext>
            </a:extLst>
          </p:cNvPr>
          <p:cNvGraphicFramePr>
            <a:graphicFrameLocks noGrp="1"/>
          </p:cNvGraphicFramePr>
          <p:nvPr>
            <p:extLst>
              <p:ext uri="{D42A27DB-BD31-4B8C-83A1-F6EECF244321}">
                <p14:modId xmlns:p14="http://schemas.microsoft.com/office/powerpoint/2010/main" val="799393024"/>
              </p:ext>
            </p:extLst>
          </p:nvPr>
        </p:nvGraphicFramePr>
        <p:xfrm>
          <a:off x="228937" y="5140431"/>
          <a:ext cx="6387874" cy="2425830"/>
        </p:xfrm>
        <a:graphic>
          <a:graphicData uri="http://schemas.openxmlformats.org/drawingml/2006/table">
            <a:tbl>
              <a:tblPr firstRow="1" bandRow="1">
                <a:tableStyleId>{5940675A-B579-460E-94D1-54222C63F5DA}</a:tableStyleId>
              </a:tblPr>
              <a:tblGrid>
                <a:gridCol w="790712">
                  <a:extLst>
                    <a:ext uri="{9D8B030D-6E8A-4147-A177-3AD203B41FA5}">
                      <a16:colId xmlns:a16="http://schemas.microsoft.com/office/drawing/2014/main" val="4238862582"/>
                    </a:ext>
                  </a:extLst>
                </a:gridCol>
                <a:gridCol w="5597162">
                  <a:extLst>
                    <a:ext uri="{9D8B030D-6E8A-4147-A177-3AD203B41FA5}">
                      <a16:colId xmlns:a16="http://schemas.microsoft.com/office/drawing/2014/main" val="446367208"/>
                    </a:ext>
                  </a:extLst>
                </a:gridCol>
              </a:tblGrid>
              <a:tr h="310770">
                <a:tc>
                  <a:txBody>
                    <a:bodyPr/>
                    <a:lstStyle/>
                    <a:p>
                      <a:pPr algn="ctr"/>
                      <a:r>
                        <a:rPr lang="en-GB" sz="1000" b="1" dirty="0"/>
                        <a:t>Giant</a:t>
                      </a:r>
                    </a:p>
                  </a:txBody>
                  <a:tcPr/>
                </a:tc>
                <a:tc>
                  <a:txBody>
                    <a:bodyPr/>
                    <a:lstStyle/>
                    <a:p>
                      <a:pPr algn="ctr"/>
                      <a:r>
                        <a:rPr lang="en-GB" sz="1000" b="1" dirty="0"/>
                        <a:t>The 1945 Labour Government’s Solution</a:t>
                      </a:r>
                    </a:p>
                  </a:txBody>
                  <a:tcPr/>
                </a:tc>
                <a:extLst>
                  <a:ext uri="{0D108BD9-81ED-4DB2-BD59-A6C34878D82A}">
                    <a16:rowId xmlns:a16="http://schemas.microsoft.com/office/drawing/2014/main" val="3580364105"/>
                  </a:ext>
                </a:extLst>
              </a:tr>
              <a:tr h="498084">
                <a:tc>
                  <a:txBody>
                    <a:bodyPr/>
                    <a:lstStyle/>
                    <a:p>
                      <a:pPr algn="l"/>
                      <a:r>
                        <a:rPr lang="en-GB" sz="1000" b="0" dirty="0"/>
                        <a:t>Want</a:t>
                      </a:r>
                    </a:p>
                  </a:txBody>
                  <a:tcPr/>
                </a:tc>
                <a:tc>
                  <a:txBody>
                    <a:bodyPr/>
                    <a:lstStyle/>
                    <a:p>
                      <a:pPr algn="l"/>
                      <a:r>
                        <a:rPr lang="en-GB" sz="1000" b="0" dirty="0"/>
                        <a:t>To be ended by National Insurance. The National Insurance Act created a system whereby the government, employers</a:t>
                      </a:r>
                      <a:r>
                        <a:rPr lang="en-GB" sz="1000" b="0" baseline="0" dirty="0"/>
                        <a:t> and employees all paid for insurance which would pay out in the event of unemployment, sickness, maternity and retirement.</a:t>
                      </a:r>
                      <a:endParaRPr lang="en-GB" sz="1000" b="0" dirty="0"/>
                    </a:p>
                  </a:txBody>
                  <a:tcPr/>
                </a:tc>
                <a:extLst>
                  <a:ext uri="{0D108BD9-81ED-4DB2-BD59-A6C34878D82A}">
                    <a16:rowId xmlns:a16="http://schemas.microsoft.com/office/drawing/2014/main" val="1787527507"/>
                  </a:ext>
                </a:extLst>
              </a:tr>
              <a:tr h="357599">
                <a:tc>
                  <a:txBody>
                    <a:bodyPr/>
                    <a:lstStyle/>
                    <a:p>
                      <a:pPr algn="l"/>
                      <a:r>
                        <a:rPr lang="en-GB" sz="1000" b="0" dirty="0"/>
                        <a:t>Disease</a:t>
                      </a:r>
                    </a:p>
                  </a:txBody>
                  <a:tcPr/>
                </a:tc>
                <a:tc>
                  <a:txBody>
                    <a:bodyPr/>
                    <a:lstStyle/>
                    <a:p>
                      <a:pPr algn="l"/>
                      <a:r>
                        <a:rPr lang="en-GB" sz="1000" b="0" dirty="0"/>
                        <a:t>To be ended by a comprehensive health service. The National Heath Service Act</a:t>
                      </a:r>
                      <a:r>
                        <a:rPr lang="en-GB" sz="1000" b="0" baseline="0" dirty="0"/>
                        <a:t> provided free medical and hospital treatment for all (the NHS).</a:t>
                      </a:r>
                      <a:endParaRPr lang="en-GB" sz="1000" b="0" dirty="0"/>
                    </a:p>
                  </a:txBody>
                  <a:tcPr/>
                </a:tc>
                <a:extLst>
                  <a:ext uri="{0D108BD9-81ED-4DB2-BD59-A6C34878D82A}">
                    <a16:rowId xmlns:a16="http://schemas.microsoft.com/office/drawing/2014/main" val="3817417584"/>
                  </a:ext>
                </a:extLst>
              </a:tr>
              <a:tr h="310770">
                <a:tc>
                  <a:txBody>
                    <a:bodyPr/>
                    <a:lstStyle/>
                    <a:p>
                      <a:pPr algn="l"/>
                      <a:r>
                        <a:rPr lang="en-GB" sz="1000" b="0" dirty="0"/>
                        <a:t>Ignorance</a:t>
                      </a:r>
                    </a:p>
                  </a:txBody>
                  <a:tcPr/>
                </a:tc>
                <a:tc>
                  <a:txBody>
                    <a:bodyPr/>
                    <a:lstStyle/>
                    <a:p>
                      <a:pPr algn="l"/>
                      <a:r>
                        <a:rPr lang="en-GB" sz="1000" b="0" dirty="0"/>
                        <a:t>To be ended by an effective education system. The Labour</a:t>
                      </a:r>
                      <a:r>
                        <a:rPr lang="en-GB" sz="1000" b="0" baseline="0" dirty="0"/>
                        <a:t> Party continued to support the Conservative’s 1944 Butler Education Act which provided free education within grammar schools, technical schools or secondary schools.</a:t>
                      </a:r>
                      <a:endParaRPr lang="en-GB" sz="1000" b="0" dirty="0"/>
                    </a:p>
                  </a:txBody>
                  <a:tcPr/>
                </a:tc>
                <a:extLst>
                  <a:ext uri="{0D108BD9-81ED-4DB2-BD59-A6C34878D82A}">
                    <a16:rowId xmlns:a16="http://schemas.microsoft.com/office/drawing/2014/main" val="2026070717"/>
                  </a:ext>
                </a:extLst>
              </a:tr>
              <a:tr h="310770">
                <a:tc>
                  <a:txBody>
                    <a:bodyPr/>
                    <a:lstStyle/>
                    <a:p>
                      <a:pPr algn="l"/>
                      <a:r>
                        <a:rPr lang="en-GB" sz="1000" b="0" dirty="0"/>
                        <a:t>Squalor</a:t>
                      </a:r>
                    </a:p>
                  </a:txBody>
                  <a:tcPr/>
                </a:tc>
                <a:tc>
                  <a:txBody>
                    <a:bodyPr/>
                    <a:lstStyle/>
                    <a:p>
                      <a:pPr algn="l"/>
                      <a:r>
                        <a:rPr lang="en-GB" sz="1000" b="0" dirty="0"/>
                        <a:t>To</a:t>
                      </a:r>
                      <a:r>
                        <a:rPr lang="en-GB" sz="1000" b="0" baseline="0" dirty="0"/>
                        <a:t> be ended by slum clearance and rehousing</a:t>
                      </a:r>
                      <a:endParaRPr lang="en-GB" sz="1000" b="0" dirty="0"/>
                    </a:p>
                  </a:txBody>
                  <a:tcPr/>
                </a:tc>
                <a:extLst>
                  <a:ext uri="{0D108BD9-81ED-4DB2-BD59-A6C34878D82A}">
                    <a16:rowId xmlns:a16="http://schemas.microsoft.com/office/drawing/2014/main" val="2191799118"/>
                  </a:ext>
                </a:extLst>
              </a:tr>
              <a:tr h="310770">
                <a:tc>
                  <a:txBody>
                    <a:bodyPr/>
                    <a:lstStyle/>
                    <a:p>
                      <a:pPr algn="l"/>
                      <a:r>
                        <a:rPr lang="en-GB" sz="1000" b="0" dirty="0"/>
                        <a:t>Idleness</a:t>
                      </a:r>
                    </a:p>
                  </a:txBody>
                  <a:tcPr/>
                </a:tc>
                <a:tc>
                  <a:txBody>
                    <a:bodyPr/>
                    <a:lstStyle/>
                    <a:p>
                      <a:pPr algn="l"/>
                      <a:r>
                        <a:rPr lang="en-GB" sz="1000" b="0" dirty="0"/>
                        <a:t>To be ended by full employment</a:t>
                      </a:r>
                    </a:p>
                  </a:txBody>
                  <a:tcPr/>
                </a:tc>
                <a:extLst>
                  <a:ext uri="{0D108BD9-81ED-4DB2-BD59-A6C34878D82A}">
                    <a16:rowId xmlns:a16="http://schemas.microsoft.com/office/drawing/2014/main" val="1203885109"/>
                  </a:ext>
                </a:extLst>
              </a:tr>
            </a:tbl>
          </a:graphicData>
        </a:graphic>
      </p:graphicFrame>
      <p:sp>
        <p:nvSpPr>
          <p:cNvPr id="13" name="Rectangle 12">
            <a:extLst>
              <a:ext uri="{FF2B5EF4-FFF2-40B4-BE49-F238E27FC236}">
                <a16:creationId xmlns:a16="http://schemas.microsoft.com/office/drawing/2014/main" id="{F60DCDB3-9BE9-4A7C-A77F-A7CD1C16D0A6}"/>
              </a:ext>
            </a:extLst>
          </p:cNvPr>
          <p:cNvSpPr/>
          <p:nvPr/>
        </p:nvSpPr>
        <p:spPr>
          <a:xfrm>
            <a:off x="177864" y="8283587"/>
            <a:ext cx="2390910" cy="861774"/>
          </a:xfrm>
          <a:prstGeom prst="rect">
            <a:avLst/>
          </a:prstGeom>
        </p:spPr>
        <p:txBody>
          <a:bodyPr wrap="square">
            <a:spAutoFit/>
          </a:bodyPr>
          <a:lstStyle/>
          <a:p>
            <a:pPr algn="ctr"/>
            <a:r>
              <a:rPr lang="en-GB" sz="1000" dirty="0"/>
              <a:t>The idealism that inspired the government’s welfare programme came at a heavy financial cost, which added to the financial burdens it inherited in 1945. </a:t>
            </a:r>
          </a:p>
        </p:txBody>
      </p:sp>
      <p:sp>
        <p:nvSpPr>
          <p:cNvPr id="2" name="Slide Number Placeholder 1">
            <a:extLst>
              <a:ext uri="{FF2B5EF4-FFF2-40B4-BE49-F238E27FC236}">
                <a16:creationId xmlns:a16="http://schemas.microsoft.com/office/drawing/2014/main" id="{A6B79E71-E4A6-4C20-A76F-D79C67E5A4C5}"/>
              </a:ext>
            </a:extLst>
          </p:cNvPr>
          <p:cNvSpPr>
            <a:spLocks noGrp="1"/>
          </p:cNvSpPr>
          <p:nvPr>
            <p:ph type="sldNum" sz="quarter" idx="12"/>
          </p:nvPr>
        </p:nvSpPr>
        <p:spPr/>
        <p:txBody>
          <a:bodyPr/>
          <a:lstStyle/>
          <a:p>
            <a:fld id="{42197ACC-EB3C-4466-A41B-F6CC006DF8B4}" type="slidenum">
              <a:rPr lang="en-GB" smtClean="0"/>
              <a:t>1</a:t>
            </a:fld>
            <a:endParaRPr lang="en-GB"/>
          </a:p>
        </p:txBody>
      </p:sp>
    </p:spTree>
    <p:extLst>
      <p:ext uri="{BB962C8B-B14F-4D97-AF65-F5344CB8AC3E}">
        <p14:creationId xmlns:p14="http://schemas.microsoft.com/office/powerpoint/2010/main" val="735659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408" y="790012"/>
            <a:ext cx="3041183" cy="615595"/>
          </a:xfrm>
        </p:spPr>
        <p:txBody>
          <a:bodyPr>
            <a:normAutofit fontScale="90000"/>
          </a:bodyPr>
          <a:lstStyle/>
          <a:p>
            <a:pPr algn="ctr"/>
            <a:r>
              <a:rPr lang="en-GB" sz="3600" b="1" dirty="0">
                <a:solidFill>
                  <a:srgbClr val="FF00FF"/>
                </a:solidFill>
                <a:latin typeface="Century Gothic" panose="020B0502020202020204" pitchFamily="34" charset="0"/>
              </a:rPr>
              <a:t>Social Media</a:t>
            </a:r>
          </a:p>
        </p:txBody>
      </p:sp>
      <p:sp>
        <p:nvSpPr>
          <p:cNvPr id="4" name="Footer Placeholder 3">
            <a:extLst>
              <a:ext uri="{FF2B5EF4-FFF2-40B4-BE49-F238E27FC236}">
                <a16:creationId xmlns:a16="http://schemas.microsoft.com/office/drawing/2014/main" id="{843E616F-DBFA-EC88-3CC7-CFFB659FD12B}"/>
              </a:ext>
            </a:extLst>
          </p:cNvPr>
          <p:cNvSpPr>
            <a:spLocks noGrp="1"/>
          </p:cNvSpPr>
          <p:nvPr>
            <p:ph type="ftr" sz="quarter" idx="11"/>
          </p:nvPr>
        </p:nvSpPr>
        <p:spPr>
          <a:xfrm>
            <a:off x="1259009" y="9378597"/>
            <a:ext cx="4110507" cy="527403"/>
          </a:xfrm>
        </p:spPr>
        <p:txBody>
          <a:bodyPr/>
          <a:lstStyle/>
          <a:p>
            <a:r>
              <a:rPr lang="en-GB" dirty="0"/>
              <a:t>Resources &gt; https://www.tes.com/teaching-resources/shop/HSCresources </a:t>
            </a:r>
          </a:p>
        </p:txBody>
      </p:sp>
      <p:sp>
        <p:nvSpPr>
          <p:cNvPr id="3" name="Slide Number Placeholder 2">
            <a:extLst>
              <a:ext uri="{FF2B5EF4-FFF2-40B4-BE49-F238E27FC236}">
                <a16:creationId xmlns:a16="http://schemas.microsoft.com/office/drawing/2014/main" id="{D113A6AF-57BE-434C-B599-25C1D866FD00}"/>
              </a:ext>
            </a:extLst>
          </p:cNvPr>
          <p:cNvSpPr>
            <a:spLocks noGrp="1"/>
          </p:cNvSpPr>
          <p:nvPr>
            <p:ph type="sldNum" sz="quarter" idx="12"/>
          </p:nvPr>
        </p:nvSpPr>
        <p:spPr/>
        <p:txBody>
          <a:bodyPr/>
          <a:lstStyle/>
          <a:p>
            <a:fld id="{42197ACC-EB3C-4466-A41B-F6CC006DF8B4}" type="slidenum">
              <a:rPr lang="en-GB" smtClean="0"/>
              <a:t>10</a:t>
            </a:fld>
            <a:endParaRPr lang="en-GB"/>
          </a:p>
        </p:txBody>
      </p:sp>
      <p:pic>
        <p:nvPicPr>
          <p:cNvPr id="6" name="Picture 5" descr="A screenshot of a screenshot of a cell phone&#10;&#10;Description automatically generated with low confidence">
            <a:extLst>
              <a:ext uri="{FF2B5EF4-FFF2-40B4-BE49-F238E27FC236}">
                <a16:creationId xmlns:a16="http://schemas.microsoft.com/office/drawing/2014/main" id="{40CB37EE-CC2D-6C38-9135-F3708ED71F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781" y="2374915"/>
            <a:ext cx="921639" cy="199813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2A78D25-0BE1-BDA2-D4D1-5C337CD4EE88}"/>
              </a:ext>
            </a:extLst>
          </p:cNvPr>
          <p:cNvPicPr>
            <a:picLocks noChangeAspect="1"/>
          </p:cNvPicPr>
          <p:nvPr/>
        </p:nvPicPr>
        <p:blipFill>
          <a:blip r:embed="rId3"/>
          <a:stretch>
            <a:fillRect/>
          </a:stretch>
        </p:blipFill>
        <p:spPr>
          <a:xfrm>
            <a:off x="668725" y="430395"/>
            <a:ext cx="918900" cy="1116986"/>
          </a:xfrm>
          <a:prstGeom prst="rect">
            <a:avLst/>
          </a:prstGeom>
        </p:spPr>
      </p:pic>
      <p:sp>
        <p:nvSpPr>
          <p:cNvPr id="23" name="TextBox 22">
            <a:extLst>
              <a:ext uri="{FF2B5EF4-FFF2-40B4-BE49-F238E27FC236}">
                <a16:creationId xmlns:a16="http://schemas.microsoft.com/office/drawing/2014/main" id="{765142B6-C2CD-D350-9EC4-2D06310DDDBC}"/>
              </a:ext>
            </a:extLst>
          </p:cNvPr>
          <p:cNvSpPr txBox="1"/>
          <p:nvPr/>
        </p:nvSpPr>
        <p:spPr>
          <a:xfrm>
            <a:off x="680146" y="1575679"/>
            <a:ext cx="918900" cy="276999"/>
          </a:xfrm>
          <a:prstGeom prst="rect">
            <a:avLst/>
          </a:prstGeom>
          <a:noFill/>
        </p:spPr>
        <p:txBody>
          <a:bodyPr wrap="square" rtlCol="0">
            <a:spAutoFit/>
          </a:bodyPr>
          <a:lstStyle/>
          <a:p>
            <a:pPr algn="ctr"/>
            <a:r>
              <a:rPr lang="en-GB" sz="1200" b="1" i="1" dirty="0"/>
              <a:t>Follow</a:t>
            </a:r>
          </a:p>
        </p:txBody>
      </p:sp>
      <p:pic>
        <p:nvPicPr>
          <p:cNvPr id="25" name="Picture 24" descr="A screenshot of a video chat&#10;&#10;Description automatically generated with low confidence">
            <a:extLst>
              <a:ext uri="{FF2B5EF4-FFF2-40B4-BE49-F238E27FC236}">
                <a16:creationId xmlns:a16="http://schemas.microsoft.com/office/drawing/2014/main" id="{56E5AD15-C435-617A-B466-47C30C318B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2453" y="2374889"/>
            <a:ext cx="921639" cy="1998133"/>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id="{04D6F2E9-BF76-4F10-567D-39A720FE5A27}"/>
              </a:ext>
            </a:extLst>
          </p:cNvPr>
          <p:cNvSpPr txBox="1"/>
          <p:nvPr/>
        </p:nvSpPr>
        <p:spPr>
          <a:xfrm>
            <a:off x="1730096" y="2072610"/>
            <a:ext cx="1617132" cy="276999"/>
          </a:xfrm>
          <a:prstGeom prst="rect">
            <a:avLst/>
          </a:prstGeom>
          <a:noFill/>
        </p:spPr>
        <p:txBody>
          <a:bodyPr wrap="square" rtlCol="0">
            <a:spAutoFit/>
          </a:bodyPr>
          <a:lstStyle/>
          <a:p>
            <a:pPr algn="ctr"/>
            <a:r>
              <a:rPr lang="en-GB" sz="1200" b="1" i="1" dirty="0"/>
              <a:t>@beautifulnursing</a:t>
            </a:r>
          </a:p>
        </p:txBody>
      </p:sp>
      <p:sp>
        <p:nvSpPr>
          <p:cNvPr id="31" name="TextBox 30">
            <a:extLst>
              <a:ext uri="{FF2B5EF4-FFF2-40B4-BE49-F238E27FC236}">
                <a16:creationId xmlns:a16="http://schemas.microsoft.com/office/drawing/2014/main" id="{2A45ABB0-EE02-A455-D843-F2EAFC440A04}"/>
              </a:ext>
            </a:extLst>
          </p:cNvPr>
          <p:cNvSpPr txBox="1"/>
          <p:nvPr/>
        </p:nvSpPr>
        <p:spPr>
          <a:xfrm>
            <a:off x="204346" y="2097916"/>
            <a:ext cx="1366838" cy="276999"/>
          </a:xfrm>
          <a:prstGeom prst="rect">
            <a:avLst/>
          </a:prstGeom>
          <a:noFill/>
        </p:spPr>
        <p:txBody>
          <a:bodyPr wrap="square" rtlCol="0">
            <a:spAutoFit/>
          </a:bodyPr>
          <a:lstStyle/>
          <a:p>
            <a:pPr algn="ctr"/>
            <a:r>
              <a:rPr lang="en-GB" sz="1200" b="1" i="1" dirty="0"/>
              <a:t>@midwifemama</a:t>
            </a:r>
          </a:p>
        </p:txBody>
      </p:sp>
      <p:sp>
        <p:nvSpPr>
          <p:cNvPr id="33" name="TextBox 32">
            <a:extLst>
              <a:ext uri="{FF2B5EF4-FFF2-40B4-BE49-F238E27FC236}">
                <a16:creationId xmlns:a16="http://schemas.microsoft.com/office/drawing/2014/main" id="{466CDA69-9B79-3303-9421-59C8467BB4C0}"/>
              </a:ext>
            </a:extLst>
          </p:cNvPr>
          <p:cNvSpPr txBox="1"/>
          <p:nvPr/>
        </p:nvSpPr>
        <p:spPr>
          <a:xfrm>
            <a:off x="5285759" y="1563122"/>
            <a:ext cx="918900" cy="276999"/>
          </a:xfrm>
          <a:prstGeom prst="rect">
            <a:avLst/>
          </a:prstGeom>
          <a:noFill/>
        </p:spPr>
        <p:txBody>
          <a:bodyPr wrap="square" rtlCol="0">
            <a:spAutoFit/>
          </a:bodyPr>
          <a:lstStyle/>
          <a:p>
            <a:pPr algn="ctr"/>
            <a:r>
              <a:rPr lang="en-GB" sz="1200" b="1" i="1" dirty="0"/>
              <a:t>Follow</a:t>
            </a:r>
          </a:p>
        </p:txBody>
      </p:sp>
      <p:pic>
        <p:nvPicPr>
          <p:cNvPr id="40" name="Picture 39">
            <a:extLst>
              <a:ext uri="{FF2B5EF4-FFF2-40B4-BE49-F238E27FC236}">
                <a16:creationId xmlns:a16="http://schemas.microsoft.com/office/drawing/2014/main" id="{3834F69C-B3D9-97AF-1687-FF98B7CB1965}"/>
              </a:ext>
            </a:extLst>
          </p:cNvPr>
          <p:cNvPicPr>
            <a:picLocks noChangeAspect="1"/>
          </p:cNvPicPr>
          <p:nvPr/>
        </p:nvPicPr>
        <p:blipFill>
          <a:blip r:embed="rId5"/>
          <a:stretch>
            <a:fillRect/>
          </a:stretch>
        </p:blipFill>
        <p:spPr>
          <a:xfrm>
            <a:off x="348370" y="7693577"/>
            <a:ext cx="2373049" cy="1273487"/>
          </a:xfrm>
          <a:prstGeom prst="rect">
            <a:avLst/>
          </a:prstGeom>
        </p:spPr>
      </p:pic>
      <p:pic>
        <p:nvPicPr>
          <p:cNvPr id="43" name="Picture 42">
            <a:extLst>
              <a:ext uri="{FF2B5EF4-FFF2-40B4-BE49-F238E27FC236}">
                <a16:creationId xmlns:a16="http://schemas.microsoft.com/office/drawing/2014/main" id="{4230F480-96E0-FAEC-898A-8BD9062CF256}"/>
              </a:ext>
            </a:extLst>
          </p:cNvPr>
          <p:cNvPicPr>
            <a:picLocks noChangeAspect="1"/>
          </p:cNvPicPr>
          <p:nvPr/>
        </p:nvPicPr>
        <p:blipFill>
          <a:blip r:embed="rId6"/>
          <a:stretch>
            <a:fillRect/>
          </a:stretch>
        </p:blipFill>
        <p:spPr>
          <a:xfrm>
            <a:off x="339250" y="7294633"/>
            <a:ext cx="1036410" cy="312447"/>
          </a:xfrm>
          <a:prstGeom prst="rect">
            <a:avLst/>
          </a:prstGeom>
        </p:spPr>
      </p:pic>
      <p:sp>
        <p:nvSpPr>
          <p:cNvPr id="44" name="TextBox 43">
            <a:extLst>
              <a:ext uri="{FF2B5EF4-FFF2-40B4-BE49-F238E27FC236}">
                <a16:creationId xmlns:a16="http://schemas.microsoft.com/office/drawing/2014/main" id="{AA04A621-A10A-6DAB-0134-8CF3873969C2}"/>
              </a:ext>
            </a:extLst>
          </p:cNvPr>
          <p:cNvSpPr txBox="1"/>
          <p:nvPr/>
        </p:nvSpPr>
        <p:spPr>
          <a:xfrm>
            <a:off x="2999843" y="7373000"/>
            <a:ext cx="1806579" cy="276999"/>
          </a:xfrm>
          <a:prstGeom prst="rect">
            <a:avLst/>
          </a:prstGeom>
          <a:noFill/>
        </p:spPr>
        <p:txBody>
          <a:bodyPr wrap="square" rtlCol="0">
            <a:spAutoFit/>
          </a:bodyPr>
          <a:lstStyle/>
          <a:p>
            <a:pPr algn="ctr"/>
            <a:r>
              <a:rPr lang="en-GB" sz="1200" b="1" i="1" dirty="0"/>
              <a:t>@nursezara_uk</a:t>
            </a:r>
          </a:p>
        </p:txBody>
      </p:sp>
      <p:sp>
        <p:nvSpPr>
          <p:cNvPr id="47" name="TextBox 46">
            <a:extLst>
              <a:ext uri="{FF2B5EF4-FFF2-40B4-BE49-F238E27FC236}">
                <a16:creationId xmlns:a16="http://schemas.microsoft.com/office/drawing/2014/main" id="{16A73A83-EEFE-248E-CFCF-C417E99306E7}"/>
              </a:ext>
            </a:extLst>
          </p:cNvPr>
          <p:cNvSpPr txBox="1"/>
          <p:nvPr/>
        </p:nvSpPr>
        <p:spPr>
          <a:xfrm>
            <a:off x="1139596" y="7357710"/>
            <a:ext cx="1806579" cy="276999"/>
          </a:xfrm>
          <a:prstGeom prst="rect">
            <a:avLst/>
          </a:prstGeom>
          <a:noFill/>
        </p:spPr>
        <p:txBody>
          <a:bodyPr wrap="square" rtlCol="0">
            <a:spAutoFit/>
          </a:bodyPr>
          <a:lstStyle/>
          <a:p>
            <a:pPr algn="ctr"/>
            <a:r>
              <a:rPr lang="en-GB" sz="1200" b="1" i="1" dirty="0"/>
              <a:t>Nurses.co.uk</a:t>
            </a:r>
          </a:p>
        </p:txBody>
      </p:sp>
      <p:pic>
        <p:nvPicPr>
          <p:cNvPr id="52" name="Picture 51">
            <a:extLst>
              <a:ext uri="{FF2B5EF4-FFF2-40B4-BE49-F238E27FC236}">
                <a16:creationId xmlns:a16="http://schemas.microsoft.com/office/drawing/2014/main" id="{5CBDBEF3-7742-B01A-4C2E-A38E1851DC9A}"/>
              </a:ext>
            </a:extLst>
          </p:cNvPr>
          <p:cNvPicPr>
            <a:picLocks noChangeAspect="1"/>
          </p:cNvPicPr>
          <p:nvPr/>
        </p:nvPicPr>
        <p:blipFill>
          <a:blip r:embed="rId7"/>
          <a:stretch>
            <a:fillRect/>
          </a:stretch>
        </p:blipFill>
        <p:spPr>
          <a:xfrm>
            <a:off x="2915526" y="7693577"/>
            <a:ext cx="2072986" cy="1273487"/>
          </a:xfrm>
          <a:prstGeom prst="rect">
            <a:avLst/>
          </a:prstGeom>
        </p:spPr>
      </p:pic>
      <p:pic>
        <p:nvPicPr>
          <p:cNvPr id="54" name="Picture 53" descr="A screenshot of a video chat&#10;&#10;Description automatically generated with low confidence">
            <a:extLst>
              <a:ext uri="{FF2B5EF4-FFF2-40B4-BE49-F238E27FC236}">
                <a16:creationId xmlns:a16="http://schemas.microsoft.com/office/drawing/2014/main" id="{39CC0E5B-3D53-5843-B7BB-E3F0132E41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9126" y="2303698"/>
            <a:ext cx="921638" cy="1998132"/>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273E906A-D2AE-718F-8EAB-5454322EF607}"/>
              </a:ext>
            </a:extLst>
          </p:cNvPr>
          <p:cNvSpPr txBox="1"/>
          <p:nvPr/>
        </p:nvSpPr>
        <p:spPr>
          <a:xfrm>
            <a:off x="204346" y="4546957"/>
            <a:ext cx="1406120" cy="461665"/>
          </a:xfrm>
          <a:prstGeom prst="rect">
            <a:avLst/>
          </a:prstGeom>
          <a:noFill/>
        </p:spPr>
        <p:txBody>
          <a:bodyPr wrap="square" rtlCol="0">
            <a:spAutoFit/>
          </a:bodyPr>
          <a:lstStyle/>
          <a:p>
            <a:pPr algn="ctr"/>
            <a:r>
              <a:rPr lang="en-GB" sz="1200" b="1" i="1" dirty="0"/>
              <a:t>@instituteofhumananatomy</a:t>
            </a:r>
          </a:p>
        </p:txBody>
      </p:sp>
      <p:sp>
        <p:nvSpPr>
          <p:cNvPr id="56" name="TextBox 55">
            <a:extLst>
              <a:ext uri="{FF2B5EF4-FFF2-40B4-BE49-F238E27FC236}">
                <a16:creationId xmlns:a16="http://schemas.microsoft.com/office/drawing/2014/main" id="{EAE107D9-7C87-4DB6-AE29-00AAE70478C5}"/>
              </a:ext>
            </a:extLst>
          </p:cNvPr>
          <p:cNvSpPr txBox="1"/>
          <p:nvPr/>
        </p:nvSpPr>
        <p:spPr>
          <a:xfrm>
            <a:off x="3401379" y="2024394"/>
            <a:ext cx="1617132" cy="276999"/>
          </a:xfrm>
          <a:prstGeom prst="rect">
            <a:avLst/>
          </a:prstGeom>
          <a:noFill/>
        </p:spPr>
        <p:txBody>
          <a:bodyPr wrap="square" rtlCol="0">
            <a:spAutoFit/>
          </a:bodyPr>
          <a:lstStyle/>
          <a:p>
            <a:pPr algn="ctr"/>
            <a:r>
              <a:rPr lang="en-GB" sz="1200" b="1" i="1" dirty="0"/>
              <a:t>@leilaincredible</a:t>
            </a:r>
          </a:p>
        </p:txBody>
      </p:sp>
      <p:pic>
        <p:nvPicPr>
          <p:cNvPr id="58" name="Picture 57" descr="A screenshot of a social media post&#10;&#10;Description automatically generated with medium confidence">
            <a:extLst>
              <a:ext uri="{FF2B5EF4-FFF2-40B4-BE49-F238E27FC236}">
                <a16:creationId xmlns:a16="http://schemas.microsoft.com/office/drawing/2014/main" id="{106BFE31-E8B9-5026-B524-0C9546F720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18074" y="2337760"/>
            <a:ext cx="933311" cy="2023439"/>
          </a:xfrm>
          <a:prstGeom prst="rect">
            <a:avLst/>
          </a:prstGeom>
          <a:ln>
            <a:noFill/>
          </a:ln>
          <a:effectLst>
            <a:outerShdw blurRad="292100" dist="139700" dir="2700000" algn="tl" rotWithShape="0">
              <a:srgbClr val="333333">
                <a:alpha val="65000"/>
              </a:srgbClr>
            </a:outerShdw>
          </a:effectLst>
        </p:spPr>
      </p:pic>
      <p:sp>
        <p:nvSpPr>
          <p:cNvPr id="59" name="TextBox 58">
            <a:extLst>
              <a:ext uri="{FF2B5EF4-FFF2-40B4-BE49-F238E27FC236}">
                <a16:creationId xmlns:a16="http://schemas.microsoft.com/office/drawing/2014/main" id="{2E15BE9F-90A6-6F84-8C8E-B94CA4087D88}"/>
              </a:ext>
            </a:extLst>
          </p:cNvPr>
          <p:cNvSpPr txBox="1"/>
          <p:nvPr/>
        </p:nvSpPr>
        <p:spPr>
          <a:xfrm>
            <a:off x="4806422" y="2072610"/>
            <a:ext cx="1617132" cy="276999"/>
          </a:xfrm>
          <a:prstGeom prst="rect">
            <a:avLst/>
          </a:prstGeom>
          <a:noFill/>
        </p:spPr>
        <p:txBody>
          <a:bodyPr wrap="square" rtlCol="0">
            <a:spAutoFit/>
          </a:bodyPr>
          <a:lstStyle/>
          <a:p>
            <a:pPr algn="ctr"/>
            <a:r>
              <a:rPr lang="en-GB" sz="1200" b="1" i="1" dirty="0"/>
              <a:t>@dr.karanr</a:t>
            </a:r>
          </a:p>
        </p:txBody>
      </p:sp>
      <p:sp>
        <p:nvSpPr>
          <p:cNvPr id="60" name="TextBox 59">
            <a:extLst>
              <a:ext uri="{FF2B5EF4-FFF2-40B4-BE49-F238E27FC236}">
                <a16:creationId xmlns:a16="http://schemas.microsoft.com/office/drawing/2014/main" id="{B9202948-7FF0-32D5-27ED-06064F1F59C1}"/>
              </a:ext>
            </a:extLst>
          </p:cNvPr>
          <p:cNvSpPr txBox="1"/>
          <p:nvPr/>
        </p:nvSpPr>
        <p:spPr>
          <a:xfrm>
            <a:off x="1764706" y="4635701"/>
            <a:ext cx="1617132" cy="276999"/>
          </a:xfrm>
          <a:prstGeom prst="rect">
            <a:avLst/>
          </a:prstGeom>
          <a:noFill/>
        </p:spPr>
        <p:txBody>
          <a:bodyPr wrap="square" rtlCol="0">
            <a:spAutoFit/>
          </a:bodyPr>
          <a:lstStyle/>
          <a:p>
            <a:pPr algn="ctr"/>
            <a:r>
              <a:rPr lang="en-GB" sz="1200" b="1" i="1" dirty="0"/>
              <a:t>@lubdubsblog</a:t>
            </a:r>
          </a:p>
        </p:txBody>
      </p:sp>
      <p:pic>
        <p:nvPicPr>
          <p:cNvPr id="62" name="Picture 61" descr="A screenshot of a screenshot of a heart&#10;&#10;Description automatically generated with low confidence">
            <a:extLst>
              <a:ext uri="{FF2B5EF4-FFF2-40B4-BE49-F238E27FC236}">
                <a16:creationId xmlns:a16="http://schemas.microsoft.com/office/drawing/2014/main" id="{A50DF2DB-6058-59F2-4ED7-33F656BED6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39166" y="4963336"/>
            <a:ext cx="931051" cy="2018537"/>
          </a:xfrm>
          <a:prstGeom prst="rect">
            <a:avLst/>
          </a:prstGeom>
          <a:ln>
            <a:noFill/>
          </a:ln>
          <a:effectLst>
            <a:outerShdw blurRad="292100" dist="139700" dir="2700000" algn="tl" rotWithShape="0">
              <a:srgbClr val="333333">
                <a:alpha val="65000"/>
              </a:srgbClr>
            </a:outerShdw>
          </a:effectLst>
        </p:spPr>
      </p:pic>
      <p:pic>
        <p:nvPicPr>
          <p:cNvPr id="3072" name="Picture 3071" descr="A screenshot of a video chat&#10;&#10;Description automatically generated with medium confidence">
            <a:extLst>
              <a:ext uri="{FF2B5EF4-FFF2-40B4-BE49-F238E27FC236}">
                <a16:creationId xmlns:a16="http://schemas.microsoft.com/office/drawing/2014/main" id="{9E6862F2-96EA-A3E3-518E-454CAA1D52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91670" y="4963336"/>
            <a:ext cx="921638" cy="1998131"/>
          </a:xfrm>
          <a:prstGeom prst="rect">
            <a:avLst/>
          </a:prstGeom>
          <a:ln>
            <a:noFill/>
          </a:ln>
          <a:effectLst>
            <a:outerShdw blurRad="292100" dist="139700" dir="2700000" algn="tl" rotWithShape="0">
              <a:srgbClr val="333333">
                <a:alpha val="65000"/>
              </a:srgbClr>
            </a:outerShdw>
          </a:effectLst>
        </p:spPr>
      </p:pic>
      <p:sp>
        <p:nvSpPr>
          <p:cNvPr id="3073" name="TextBox 3072">
            <a:extLst>
              <a:ext uri="{FF2B5EF4-FFF2-40B4-BE49-F238E27FC236}">
                <a16:creationId xmlns:a16="http://schemas.microsoft.com/office/drawing/2014/main" id="{87C10D9B-BADD-1A05-848C-86F782C6A7B4}"/>
              </a:ext>
            </a:extLst>
          </p:cNvPr>
          <p:cNvSpPr txBox="1"/>
          <p:nvPr/>
        </p:nvSpPr>
        <p:spPr>
          <a:xfrm>
            <a:off x="3347228" y="4665135"/>
            <a:ext cx="1617132" cy="276999"/>
          </a:xfrm>
          <a:prstGeom prst="rect">
            <a:avLst/>
          </a:prstGeom>
          <a:noFill/>
        </p:spPr>
        <p:txBody>
          <a:bodyPr wrap="square" rtlCol="0">
            <a:spAutoFit/>
          </a:bodyPr>
          <a:lstStyle/>
          <a:p>
            <a:pPr algn="ctr"/>
            <a:r>
              <a:rPr lang="en-GB" sz="1200" b="1" i="1" dirty="0"/>
              <a:t>@nhsuk</a:t>
            </a:r>
          </a:p>
        </p:txBody>
      </p:sp>
      <p:pic>
        <p:nvPicPr>
          <p:cNvPr id="3075" name="Picture 3074" descr="A screenshot of a social media post&#10;&#10;Description automatically generated with low confidence">
            <a:extLst>
              <a:ext uri="{FF2B5EF4-FFF2-40B4-BE49-F238E27FC236}">
                <a16:creationId xmlns:a16="http://schemas.microsoft.com/office/drawing/2014/main" id="{A70A8508-E024-1BBC-317A-9ED9AB44690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6370" y="4979422"/>
            <a:ext cx="931050" cy="2018537"/>
          </a:xfrm>
          <a:prstGeom prst="rect">
            <a:avLst/>
          </a:prstGeom>
          <a:ln>
            <a:noFill/>
          </a:ln>
          <a:effectLst>
            <a:outerShdw blurRad="292100" dist="139700" dir="2700000" algn="tl" rotWithShape="0">
              <a:srgbClr val="333333">
                <a:alpha val="65000"/>
              </a:srgbClr>
            </a:outerShdw>
          </a:effectLst>
        </p:spPr>
      </p:pic>
      <p:pic>
        <p:nvPicPr>
          <p:cNvPr id="3077" name="Picture 3076" descr="A screenshot of a video chat&#10;&#10;Description automatically generated with low confidence">
            <a:extLst>
              <a:ext uri="{FF2B5EF4-FFF2-40B4-BE49-F238E27FC236}">
                <a16:creationId xmlns:a16="http://schemas.microsoft.com/office/drawing/2014/main" id="{9112C58B-DB0B-55DA-ABAE-15E206B0F99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85759" y="4963336"/>
            <a:ext cx="907432" cy="1967332"/>
          </a:xfrm>
          <a:prstGeom prst="rect">
            <a:avLst/>
          </a:prstGeom>
        </p:spPr>
      </p:pic>
      <p:sp>
        <p:nvSpPr>
          <p:cNvPr id="3079" name="TextBox 3078">
            <a:extLst>
              <a:ext uri="{FF2B5EF4-FFF2-40B4-BE49-F238E27FC236}">
                <a16:creationId xmlns:a16="http://schemas.microsoft.com/office/drawing/2014/main" id="{F326A3B9-1F21-0658-C545-7228778CE7C6}"/>
              </a:ext>
            </a:extLst>
          </p:cNvPr>
          <p:cNvSpPr txBox="1"/>
          <p:nvPr/>
        </p:nvSpPr>
        <p:spPr>
          <a:xfrm>
            <a:off x="5062494" y="4534872"/>
            <a:ext cx="1324019" cy="461665"/>
          </a:xfrm>
          <a:prstGeom prst="rect">
            <a:avLst/>
          </a:prstGeom>
          <a:noFill/>
        </p:spPr>
        <p:txBody>
          <a:bodyPr wrap="square" rtlCol="0">
            <a:spAutoFit/>
          </a:bodyPr>
          <a:lstStyle/>
          <a:p>
            <a:pPr algn="ctr"/>
            <a:r>
              <a:rPr lang="en-GB" sz="1200" b="1" i="1" dirty="0"/>
              <a:t>@alliedhealthcareforme</a:t>
            </a:r>
          </a:p>
        </p:txBody>
      </p:sp>
      <p:sp>
        <p:nvSpPr>
          <p:cNvPr id="3080" name="TextBox 3079">
            <a:extLst>
              <a:ext uri="{FF2B5EF4-FFF2-40B4-BE49-F238E27FC236}">
                <a16:creationId xmlns:a16="http://schemas.microsoft.com/office/drawing/2014/main" id="{2EF7125F-A400-083B-4D7E-819E7DB9251A}"/>
              </a:ext>
            </a:extLst>
          </p:cNvPr>
          <p:cNvSpPr txBox="1"/>
          <p:nvPr/>
        </p:nvSpPr>
        <p:spPr>
          <a:xfrm>
            <a:off x="5182620" y="7406743"/>
            <a:ext cx="1113709" cy="1384995"/>
          </a:xfrm>
          <a:prstGeom prst="rect">
            <a:avLst/>
          </a:prstGeom>
          <a:solidFill>
            <a:schemeClr val="bg1"/>
          </a:solidFill>
          <a:ln>
            <a:solidFill>
              <a:srgbClr val="C00000"/>
            </a:solidFill>
          </a:ln>
        </p:spPr>
        <p:txBody>
          <a:bodyPr wrap="square" rtlCol="0">
            <a:spAutoFit/>
          </a:bodyPr>
          <a:lstStyle/>
          <a:p>
            <a:r>
              <a:rPr lang="en-GB" sz="1400" b="1" dirty="0"/>
              <a:t>If you have any others, you think are good, let us know </a:t>
            </a:r>
            <a:r>
              <a:rPr lang="en-GB" sz="1400" b="1" dirty="0">
                <a:sym typeface="Wingdings" panose="05000000000000000000" pitchFamily="2" charset="2"/>
              </a:rPr>
              <a:t></a:t>
            </a:r>
            <a:endParaRPr lang="en-GB" sz="1400" b="1" dirty="0"/>
          </a:p>
        </p:txBody>
      </p:sp>
      <p:pic>
        <p:nvPicPr>
          <p:cNvPr id="5" name="Picture 4">
            <a:extLst>
              <a:ext uri="{FF2B5EF4-FFF2-40B4-BE49-F238E27FC236}">
                <a16:creationId xmlns:a16="http://schemas.microsoft.com/office/drawing/2014/main" id="{ADE9D2CF-B24C-000F-B5FD-DDA0C66156A5}"/>
              </a:ext>
            </a:extLst>
          </p:cNvPr>
          <p:cNvPicPr>
            <a:picLocks noChangeAspect="1"/>
          </p:cNvPicPr>
          <p:nvPr/>
        </p:nvPicPr>
        <p:blipFill>
          <a:blip r:embed="rId14"/>
          <a:stretch>
            <a:fillRect/>
          </a:stretch>
        </p:blipFill>
        <p:spPr>
          <a:xfrm>
            <a:off x="5183458" y="442199"/>
            <a:ext cx="1131429" cy="1116986"/>
          </a:xfrm>
          <a:prstGeom prst="roundRect">
            <a:avLst/>
          </a:prstGeom>
        </p:spPr>
      </p:pic>
    </p:spTree>
    <p:extLst>
      <p:ext uri="{BB962C8B-B14F-4D97-AF65-F5344CB8AC3E}">
        <p14:creationId xmlns:p14="http://schemas.microsoft.com/office/powerpoint/2010/main" val="3503592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B8DE7-4F4F-0629-D433-284AB20DDAE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1562228-694C-B3D0-9936-33AE5EE793FA}"/>
              </a:ext>
            </a:extLst>
          </p:cNvPr>
          <p:cNvSpPr txBox="1"/>
          <p:nvPr/>
        </p:nvSpPr>
        <p:spPr>
          <a:xfrm>
            <a:off x="1190662" y="113034"/>
            <a:ext cx="4464423" cy="954107"/>
          </a:xfrm>
          <a:prstGeom prst="rect">
            <a:avLst/>
          </a:prstGeom>
          <a:noFill/>
        </p:spPr>
        <p:txBody>
          <a:bodyPr wrap="square" rtlCol="0">
            <a:spAutoFit/>
          </a:bodyPr>
          <a:lstStyle/>
          <a:p>
            <a:pPr algn="ctr"/>
            <a:r>
              <a:rPr lang="en-GB" sz="2800" b="1" dirty="0">
                <a:solidFill>
                  <a:schemeClr val="accent1"/>
                </a:solidFill>
                <a:latin typeface="Century Gothic" panose="020B0502020202020204" pitchFamily="34" charset="0"/>
              </a:rPr>
              <a:t>Task 2: Job roles in Health and Social Care</a:t>
            </a:r>
          </a:p>
        </p:txBody>
      </p:sp>
      <p:sp>
        <p:nvSpPr>
          <p:cNvPr id="6" name="TextBox 5">
            <a:extLst>
              <a:ext uri="{FF2B5EF4-FFF2-40B4-BE49-F238E27FC236}">
                <a16:creationId xmlns:a16="http://schemas.microsoft.com/office/drawing/2014/main" id="{FC354E8E-0886-A9CA-C43B-AD8541CDA0F1}"/>
              </a:ext>
            </a:extLst>
          </p:cNvPr>
          <p:cNvSpPr txBox="1"/>
          <p:nvPr/>
        </p:nvSpPr>
        <p:spPr>
          <a:xfrm>
            <a:off x="373244" y="1246353"/>
            <a:ext cx="6099257" cy="1200329"/>
          </a:xfrm>
          <a:prstGeom prst="rect">
            <a:avLst/>
          </a:prstGeom>
          <a:noFill/>
        </p:spPr>
        <p:txBody>
          <a:bodyPr wrap="square" rtlCol="0">
            <a:spAutoFit/>
          </a:bodyPr>
          <a:lstStyle/>
          <a:p>
            <a:r>
              <a:rPr lang="en-GB" sz="1200" dirty="0"/>
              <a:t>The Health and Social Care sector employs more than 3 million people in the UK. </a:t>
            </a:r>
          </a:p>
          <a:p>
            <a:r>
              <a:rPr lang="en-GB" sz="1200" dirty="0"/>
              <a:t>There are many Health and Social Care settings, and a huge variety of roles for staff. </a:t>
            </a:r>
          </a:p>
          <a:p>
            <a:endParaRPr lang="en-GB" sz="1200" dirty="0"/>
          </a:p>
          <a:p>
            <a:r>
              <a:rPr lang="en-GB" sz="1200" dirty="0"/>
              <a:t>Research 5 of the following job-roles within Health and Social Care and produce a fact-file on each one. </a:t>
            </a:r>
          </a:p>
          <a:p>
            <a:r>
              <a:rPr lang="en-GB" sz="1200" dirty="0">
                <a:solidFill>
                  <a:srgbClr val="00B050"/>
                </a:solidFill>
              </a:rPr>
              <a:t>Stretch and Challenge: Research and mind-map the care values of practitioners.</a:t>
            </a:r>
          </a:p>
        </p:txBody>
      </p:sp>
      <p:sp>
        <p:nvSpPr>
          <p:cNvPr id="2" name="Slide Number Placeholder 1">
            <a:extLst>
              <a:ext uri="{FF2B5EF4-FFF2-40B4-BE49-F238E27FC236}">
                <a16:creationId xmlns:a16="http://schemas.microsoft.com/office/drawing/2014/main" id="{099449FF-A014-3472-026B-7AE0EA773B8A}"/>
              </a:ext>
            </a:extLst>
          </p:cNvPr>
          <p:cNvSpPr>
            <a:spLocks noGrp="1"/>
          </p:cNvSpPr>
          <p:nvPr>
            <p:ph type="sldNum" sz="quarter" idx="12"/>
          </p:nvPr>
        </p:nvSpPr>
        <p:spPr/>
        <p:txBody>
          <a:bodyPr/>
          <a:lstStyle/>
          <a:p>
            <a:fld id="{42197ACC-EB3C-4466-A41B-F6CC006DF8B4}" type="slidenum">
              <a:rPr lang="en-GB" smtClean="0"/>
              <a:t>2</a:t>
            </a:fld>
            <a:endParaRPr lang="en-GB"/>
          </a:p>
        </p:txBody>
      </p:sp>
      <p:pic>
        <p:nvPicPr>
          <p:cNvPr id="12" name="Picture 11">
            <a:extLst>
              <a:ext uri="{FF2B5EF4-FFF2-40B4-BE49-F238E27FC236}">
                <a16:creationId xmlns:a16="http://schemas.microsoft.com/office/drawing/2014/main" id="{454857F2-DC21-A4CA-789B-8327C1A59DA1}"/>
              </a:ext>
            </a:extLst>
          </p:cNvPr>
          <p:cNvPicPr>
            <a:picLocks noChangeAspect="1"/>
          </p:cNvPicPr>
          <p:nvPr/>
        </p:nvPicPr>
        <p:blipFill>
          <a:blip r:embed="rId2"/>
          <a:stretch>
            <a:fillRect/>
          </a:stretch>
        </p:blipFill>
        <p:spPr>
          <a:xfrm>
            <a:off x="2663885" y="3534931"/>
            <a:ext cx="3722628" cy="5646466"/>
          </a:xfrm>
          <a:prstGeom prst="rect">
            <a:avLst/>
          </a:prstGeom>
        </p:spPr>
      </p:pic>
      <p:sp>
        <p:nvSpPr>
          <p:cNvPr id="14" name="TextBox 13">
            <a:extLst>
              <a:ext uri="{FF2B5EF4-FFF2-40B4-BE49-F238E27FC236}">
                <a16:creationId xmlns:a16="http://schemas.microsoft.com/office/drawing/2014/main" id="{3DE52048-F00F-3535-C462-4EA5A70054CA}"/>
              </a:ext>
            </a:extLst>
          </p:cNvPr>
          <p:cNvSpPr txBox="1"/>
          <p:nvPr/>
        </p:nvSpPr>
        <p:spPr>
          <a:xfrm>
            <a:off x="2663885" y="3256453"/>
            <a:ext cx="3722628" cy="276999"/>
          </a:xfrm>
          <a:prstGeom prst="rect">
            <a:avLst/>
          </a:prstGeom>
          <a:noFill/>
        </p:spPr>
        <p:txBody>
          <a:bodyPr wrap="square" rtlCol="0">
            <a:spAutoFit/>
          </a:bodyPr>
          <a:lstStyle/>
          <a:p>
            <a:r>
              <a:rPr lang="en-GB" sz="1200" b="1" dirty="0"/>
              <a:t>Example Fact file:</a:t>
            </a:r>
          </a:p>
        </p:txBody>
      </p:sp>
      <p:sp>
        <p:nvSpPr>
          <p:cNvPr id="16" name="TextBox 15">
            <a:extLst>
              <a:ext uri="{FF2B5EF4-FFF2-40B4-BE49-F238E27FC236}">
                <a16:creationId xmlns:a16="http://schemas.microsoft.com/office/drawing/2014/main" id="{0F3C4EC8-A928-B28E-7B7E-6235FF16A121}"/>
              </a:ext>
            </a:extLst>
          </p:cNvPr>
          <p:cNvSpPr txBox="1"/>
          <p:nvPr/>
        </p:nvSpPr>
        <p:spPr>
          <a:xfrm>
            <a:off x="154086" y="2625894"/>
            <a:ext cx="2509799" cy="7848302"/>
          </a:xfrm>
          <a:prstGeom prst="rect">
            <a:avLst/>
          </a:prstGeom>
          <a:noFill/>
        </p:spPr>
        <p:txBody>
          <a:bodyPr wrap="square" rtlCol="0">
            <a:spAutoFit/>
          </a:bodyPr>
          <a:lstStyle/>
          <a:p>
            <a:pPr algn="ctr"/>
            <a:r>
              <a:rPr lang="en-GB" sz="1200" b="1" dirty="0"/>
              <a:t>Job Roles:</a:t>
            </a:r>
          </a:p>
          <a:p>
            <a:pPr marL="171450" indent="-171450">
              <a:buFont typeface="Arial" panose="020B0604020202020204" pitchFamily="34" charset="0"/>
              <a:buChar char="•"/>
            </a:pPr>
            <a:r>
              <a:rPr lang="en-GB" sz="1200" dirty="0"/>
              <a:t>General Practitioner</a:t>
            </a:r>
          </a:p>
          <a:p>
            <a:pPr marL="171450" indent="-171450">
              <a:buFont typeface="Arial" panose="020B0604020202020204" pitchFamily="34" charset="0"/>
              <a:buChar char="•"/>
            </a:pPr>
            <a:r>
              <a:rPr lang="en-GB" sz="1200" dirty="0"/>
              <a:t>District Nurse</a:t>
            </a:r>
          </a:p>
          <a:p>
            <a:pPr marL="171450" indent="-171450">
              <a:buFont typeface="Arial" panose="020B0604020202020204" pitchFamily="34" charset="0"/>
              <a:buChar char="•"/>
            </a:pPr>
            <a:r>
              <a:rPr lang="en-GB" sz="1200" dirty="0"/>
              <a:t>Optician</a:t>
            </a:r>
          </a:p>
          <a:p>
            <a:pPr marL="171450" indent="-171450">
              <a:buFont typeface="Arial" panose="020B0604020202020204" pitchFamily="34" charset="0"/>
              <a:buChar char="•"/>
            </a:pPr>
            <a:r>
              <a:rPr lang="en-GB" sz="1200" dirty="0"/>
              <a:t>Pharmacist</a:t>
            </a:r>
          </a:p>
          <a:p>
            <a:pPr marL="171450" indent="-171450">
              <a:buFont typeface="Arial" panose="020B0604020202020204" pitchFamily="34" charset="0"/>
              <a:buChar char="•"/>
            </a:pPr>
            <a:r>
              <a:rPr lang="en-GB" sz="1200" dirty="0"/>
              <a:t>Dentist</a:t>
            </a:r>
          </a:p>
          <a:p>
            <a:pPr marL="171450" indent="-171450">
              <a:buFont typeface="Arial" panose="020B0604020202020204" pitchFamily="34" charset="0"/>
              <a:buChar char="•"/>
            </a:pPr>
            <a:r>
              <a:rPr lang="en-GB" sz="1200" dirty="0"/>
              <a:t>Dental Hygienist</a:t>
            </a:r>
          </a:p>
          <a:p>
            <a:pPr marL="171450" indent="-171450">
              <a:buFont typeface="Arial" panose="020B0604020202020204" pitchFamily="34" charset="0"/>
              <a:buChar char="•"/>
            </a:pPr>
            <a:r>
              <a:rPr lang="en-GB" sz="1200" dirty="0"/>
              <a:t>Paramedic</a:t>
            </a:r>
          </a:p>
          <a:p>
            <a:pPr marL="171450" indent="-171450">
              <a:buFont typeface="Arial" panose="020B0604020202020204" pitchFamily="34" charset="0"/>
              <a:buChar char="•"/>
            </a:pPr>
            <a:r>
              <a:rPr lang="en-GB" sz="1200" dirty="0"/>
              <a:t>Surgeon</a:t>
            </a:r>
          </a:p>
          <a:p>
            <a:pPr marL="171450" indent="-171450">
              <a:buFont typeface="Arial" panose="020B0604020202020204" pitchFamily="34" charset="0"/>
              <a:buChar char="•"/>
            </a:pPr>
            <a:r>
              <a:rPr lang="en-GB" sz="1200" dirty="0"/>
              <a:t>Radiographer</a:t>
            </a:r>
          </a:p>
          <a:p>
            <a:pPr marL="171450" indent="-171450">
              <a:buFont typeface="Arial" panose="020B0604020202020204" pitchFamily="34" charset="0"/>
              <a:buChar char="•"/>
            </a:pPr>
            <a:r>
              <a:rPr lang="en-GB" sz="1200" dirty="0"/>
              <a:t>Cardiologist</a:t>
            </a:r>
          </a:p>
          <a:p>
            <a:pPr marL="171450" indent="-171450">
              <a:buFont typeface="Arial" panose="020B0604020202020204" pitchFamily="34" charset="0"/>
              <a:buChar char="•"/>
            </a:pPr>
            <a:r>
              <a:rPr lang="en-GB" sz="1200" dirty="0"/>
              <a:t>Anaesthetist</a:t>
            </a:r>
          </a:p>
          <a:p>
            <a:pPr marL="171450" indent="-171450">
              <a:buFont typeface="Arial" panose="020B0604020202020204" pitchFamily="34" charset="0"/>
              <a:buChar char="•"/>
            </a:pPr>
            <a:r>
              <a:rPr lang="en-GB" sz="1200" dirty="0"/>
              <a:t>Dermatologist</a:t>
            </a:r>
          </a:p>
          <a:p>
            <a:pPr marL="171450" indent="-171450">
              <a:buFont typeface="Arial" panose="020B0604020202020204" pitchFamily="34" charset="0"/>
              <a:buChar char="•"/>
            </a:pPr>
            <a:r>
              <a:rPr lang="en-GB" sz="1200" dirty="0"/>
              <a:t>Healthcare Associate</a:t>
            </a:r>
          </a:p>
          <a:p>
            <a:pPr marL="171450" indent="-171450">
              <a:buFont typeface="Arial" panose="020B0604020202020204" pitchFamily="34" charset="0"/>
              <a:buChar char="•"/>
            </a:pPr>
            <a:r>
              <a:rPr lang="en-GB" sz="1200" dirty="0"/>
              <a:t>Physician Associate</a:t>
            </a:r>
          </a:p>
          <a:p>
            <a:pPr marL="171450" indent="-171450">
              <a:buFont typeface="Arial" panose="020B0604020202020204" pitchFamily="34" charset="0"/>
              <a:buChar char="•"/>
            </a:pPr>
            <a:r>
              <a:rPr lang="en-GB" sz="1200" dirty="0"/>
              <a:t>Palliative Care Worker</a:t>
            </a:r>
          </a:p>
          <a:p>
            <a:pPr marL="171450" indent="-171450">
              <a:buFont typeface="Arial" panose="020B0604020202020204" pitchFamily="34" charset="0"/>
              <a:buChar char="•"/>
            </a:pPr>
            <a:r>
              <a:rPr lang="en-GB" sz="1200" dirty="0"/>
              <a:t>Dietician</a:t>
            </a:r>
          </a:p>
          <a:p>
            <a:pPr marL="171450" indent="-171450">
              <a:buFont typeface="Arial" panose="020B0604020202020204" pitchFamily="34" charset="0"/>
              <a:buChar char="•"/>
            </a:pPr>
            <a:r>
              <a:rPr lang="en-GB" sz="1200" dirty="0"/>
              <a:t>Rehabilitation Worker</a:t>
            </a:r>
          </a:p>
          <a:p>
            <a:pPr marL="171450" indent="-171450">
              <a:buFont typeface="Arial" panose="020B0604020202020204" pitchFamily="34" charset="0"/>
              <a:buChar char="•"/>
            </a:pPr>
            <a:r>
              <a:rPr lang="en-GB" sz="1200" dirty="0"/>
              <a:t>Midwife</a:t>
            </a:r>
          </a:p>
          <a:p>
            <a:pPr marL="171450" indent="-171450">
              <a:buFont typeface="Arial" panose="020B0604020202020204" pitchFamily="34" charset="0"/>
              <a:buChar char="•"/>
            </a:pPr>
            <a:r>
              <a:rPr lang="en-GB" sz="1200" dirty="0"/>
              <a:t>Health Visitor</a:t>
            </a:r>
          </a:p>
          <a:p>
            <a:pPr marL="171450" indent="-171450">
              <a:buFont typeface="Arial" panose="020B0604020202020204" pitchFamily="34" charset="0"/>
              <a:buChar char="•"/>
            </a:pPr>
            <a:r>
              <a:rPr lang="en-GB" sz="1200" dirty="0"/>
              <a:t>Paediatrician</a:t>
            </a:r>
          </a:p>
          <a:p>
            <a:pPr marL="171450" indent="-171450">
              <a:buFont typeface="Arial" panose="020B0604020202020204" pitchFamily="34" charset="0"/>
              <a:buChar char="•"/>
            </a:pPr>
            <a:r>
              <a:rPr lang="en-GB" sz="1200" dirty="0"/>
              <a:t>School Nurse</a:t>
            </a:r>
          </a:p>
          <a:p>
            <a:pPr marL="171450" indent="-171450">
              <a:buFont typeface="Arial" panose="020B0604020202020204" pitchFamily="34" charset="0"/>
              <a:buChar char="•"/>
            </a:pPr>
            <a:r>
              <a:rPr lang="en-GB" sz="1200" dirty="0"/>
              <a:t>Youth Worker</a:t>
            </a:r>
          </a:p>
          <a:p>
            <a:pPr marL="171450" indent="-171450">
              <a:buFont typeface="Arial" panose="020B0604020202020204" pitchFamily="34" charset="0"/>
              <a:buChar char="•"/>
            </a:pPr>
            <a:r>
              <a:rPr lang="en-GB" sz="1200" dirty="0"/>
              <a:t>Social Worker</a:t>
            </a:r>
          </a:p>
          <a:p>
            <a:pPr marL="171450" indent="-171450">
              <a:buFont typeface="Arial" panose="020B0604020202020204" pitchFamily="34" charset="0"/>
              <a:buChar char="•"/>
            </a:pPr>
            <a:r>
              <a:rPr lang="en-GB" sz="1200" dirty="0"/>
              <a:t>Family Support Worker</a:t>
            </a:r>
          </a:p>
          <a:p>
            <a:pPr marL="171450" indent="-171450">
              <a:buFont typeface="Arial" panose="020B0604020202020204" pitchFamily="34" charset="0"/>
              <a:buChar char="•"/>
            </a:pPr>
            <a:r>
              <a:rPr lang="en-GB" sz="1200" dirty="0"/>
              <a:t>Foster Carer</a:t>
            </a:r>
          </a:p>
          <a:p>
            <a:pPr marL="171450" indent="-171450">
              <a:buFont typeface="Arial" panose="020B0604020202020204" pitchFamily="34" charset="0"/>
              <a:buChar char="•"/>
            </a:pPr>
            <a:r>
              <a:rPr lang="en-GB" sz="1200" dirty="0"/>
              <a:t>Occupational Therapist</a:t>
            </a:r>
          </a:p>
          <a:p>
            <a:pPr marL="171450" indent="-171450">
              <a:buFont typeface="Arial" panose="020B0604020202020204" pitchFamily="34" charset="0"/>
              <a:buChar char="•"/>
            </a:pPr>
            <a:r>
              <a:rPr lang="en-GB" sz="1200" dirty="0"/>
              <a:t>Physiotherapist</a:t>
            </a:r>
          </a:p>
          <a:p>
            <a:pPr marL="171450" indent="-171450">
              <a:buFont typeface="Arial" panose="020B0604020202020204" pitchFamily="34" charset="0"/>
              <a:buChar char="•"/>
            </a:pPr>
            <a:r>
              <a:rPr lang="en-GB" sz="1200" dirty="0"/>
              <a:t>Podiatrist</a:t>
            </a:r>
          </a:p>
          <a:p>
            <a:pPr marL="171450" indent="-171450">
              <a:buFont typeface="Arial" panose="020B0604020202020204" pitchFamily="34" charset="0"/>
              <a:buChar char="•"/>
            </a:pPr>
            <a:r>
              <a:rPr lang="en-GB" sz="1200" dirty="0"/>
              <a:t>Osteopath</a:t>
            </a:r>
          </a:p>
          <a:p>
            <a:pPr marL="171450" indent="-171450">
              <a:buFont typeface="Arial" panose="020B0604020202020204" pitchFamily="34" charset="0"/>
              <a:buChar char="•"/>
            </a:pPr>
            <a:r>
              <a:rPr lang="en-GB" sz="1200" dirty="0"/>
              <a:t>Wheelchair Technician</a:t>
            </a:r>
          </a:p>
          <a:p>
            <a:pPr marL="171450" indent="-171450">
              <a:buFont typeface="Arial" panose="020B0604020202020204" pitchFamily="34" charset="0"/>
              <a:buChar char="•"/>
            </a:pPr>
            <a:r>
              <a:rPr lang="en-GB" sz="1200" dirty="0"/>
              <a:t>Hospital Transport Driver</a:t>
            </a:r>
          </a:p>
          <a:p>
            <a:pPr marL="171450" indent="-171450">
              <a:buFont typeface="Arial" panose="020B0604020202020204" pitchFamily="34" charset="0"/>
              <a:buChar char="•"/>
            </a:pPr>
            <a:r>
              <a:rPr lang="en-GB" sz="1200" dirty="0"/>
              <a:t>Mental Health Nurse</a:t>
            </a:r>
          </a:p>
          <a:p>
            <a:pPr marL="171450" indent="-171450">
              <a:buFont typeface="Arial" panose="020B0604020202020204" pitchFamily="34" charset="0"/>
              <a:buChar char="•"/>
            </a:pPr>
            <a:r>
              <a:rPr lang="en-GB" sz="1200" dirty="0"/>
              <a:t>Counsellor</a:t>
            </a:r>
          </a:p>
          <a:p>
            <a:pPr marL="171450" indent="-171450">
              <a:buFont typeface="Arial" panose="020B0604020202020204" pitchFamily="34" charset="0"/>
              <a:buChar char="•"/>
            </a:pPr>
            <a:r>
              <a:rPr lang="en-GB" sz="1200" dirty="0"/>
              <a:t>Clinal Psychologist</a:t>
            </a:r>
          </a:p>
          <a:p>
            <a:pPr marL="171450" indent="-171450">
              <a:buFont typeface="Arial" panose="020B0604020202020204" pitchFamily="34" charset="0"/>
              <a:buChar char="•"/>
            </a:pPr>
            <a:r>
              <a:rPr lang="en-GB" sz="1200" dirty="0"/>
              <a:t>Care manager</a:t>
            </a:r>
          </a:p>
          <a:p>
            <a:pPr marL="171450" indent="-171450">
              <a:buFont typeface="Arial" panose="020B0604020202020204" pitchFamily="34" charset="0"/>
              <a:buChar char="•"/>
            </a:pPr>
            <a:r>
              <a:rPr lang="en-GB" sz="1200" dirty="0"/>
              <a:t>Carer</a:t>
            </a:r>
          </a:p>
          <a:p>
            <a:pPr marL="171450" indent="-171450">
              <a:buFont typeface="Arial" panose="020B0604020202020204" pitchFamily="34" charset="0"/>
              <a:buChar char="•"/>
            </a:pPr>
            <a:r>
              <a:rPr lang="en-GB" sz="1200" dirty="0"/>
              <a:t>Speech and Language Therapist</a:t>
            </a:r>
          </a:p>
          <a:p>
            <a:pPr marL="171450" indent="-171450">
              <a:buFont typeface="Arial" panose="020B0604020202020204" pitchFamily="34" charset="0"/>
              <a:buChar char="•"/>
            </a:pPr>
            <a:r>
              <a:rPr lang="en-GB" sz="1200" dirty="0"/>
              <a:t>Social Prescriber</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endParaRPr lang="en-GB" sz="1200" dirty="0">
              <a:solidFill>
                <a:schemeClr val="accent1"/>
              </a:solidFill>
            </a:endParaRPr>
          </a:p>
        </p:txBody>
      </p:sp>
    </p:spTree>
    <p:extLst>
      <p:ext uri="{BB962C8B-B14F-4D97-AF65-F5344CB8AC3E}">
        <p14:creationId xmlns:p14="http://schemas.microsoft.com/office/powerpoint/2010/main" val="921295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3203" y="1067141"/>
            <a:ext cx="6639339" cy="646331"/>
          </a:xfrm>
          <a:prstGeom prst="rect">
            <a:avLst/>
          </a:prstGeom>
          <a:noFill/>
        </p:spPr>
        <p:txBody>
          <a:bodyPr wrap="square" rtlCol="0">
            <a:spAutoFit/>
          </a:bodyPr>
          <a:lstStyle/>
          <a:p>
            <a:r>
              <a:rPr lang="en-GB" sz="1200" dirty="0">
                <a:ea typeface="Calibri" panose="020F0502020204030204" pitchFamily="34" charset="0"/>
                <a:cs typeface="Calibri" panose="020F0502020204030204" pitchFamily="34" charset="0"/>
              </a:rPr>
              <a:t>Research and define the following keywords. </a:t>
            </a:r>
          </a:p>
          <a:p>
            <a:r>
              <a:rPr lang="en-GB" sz="1200" dirty="0">
                <a:ea typeface="Calibri" panose="020F0502020204030204" pitchFamily="34" charset="0"/>
                <a:cs typeface="Calibri" panose="020F0502020204030204" pitchFamily="34" charset="0"/>
              </a:rPr>
              <a:t>Summarise each keyword with a picture/drawing to help you remember it.</a:t>
            </a:r>
          </a:p>
          <a:p>
            <a:r>
              <a:rPr lang="en-GB" sz="1200" dirty="0">
                <a:solidFill>
                  <a:srgbClr val="00B050"/>
                </a:solidFill>
                <a:ea typeface="Calibri" panose="020F0502020204030204" pitchFamily="34" charset="0"/>
                <a:cs typeface="Calibri" panose="020F0502020204030204" pitchFamily="34" charset="0"/>
              </a:rPr>
              <a:t>Stretch and Challenge: Write a paragraph that uses all of the keywords. </a:t>
            </a:r>
            <a:endParaRPr lang="en-GB" sz="1000" dirty="0">
              <a:solidFill>
                <a:srgbClr val="00B050"/>
              </a:solidFill>
              <a:ea typeface="Calibri" panose="020F0502020204030204" pitchFamily="34" charset="0"/>
              <a:cs typeface="Calibri" panose="020F050202020403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411015454"/>
              </p:ext>
            </p:extLst>
          </p:nvPr>
        </p:nvGraphicFramePr>
        <p:xfrm>
          <a:off x="355599" y="1846081"/>
          <a:ext cx="6146799" cy="7335316"/>
        </p:xfrm>
        <a:graphic>
          <a:graphicData uri="http://schemas.openxmlformats.org/drawingml/2006/table">
            <a:tbl>
              <a:tblPr firstRow="1" bandRow="1">
                <a:tableStyleId>{5940675A-B579-460E-94D1-54222C63F5DA}</a:tableStyleId>
              </a:tblPr>
              <a:tblGrid>
                <a:gridCol w="1552875">
                  <a:extLst>
                    <a:ext uri="{9D8B030D-6E8A-4147-A177-3AD203B41FA5}">
                      <a16:colId xmlns:a16="http://schemas.microsoft.com/office/drawing/2014/main" val="4230499068"/>
                    </a:ext>
                  </a:extLst>
                </a:gridCol>
                <a:gridCol w="3222326">
                  <a:extLst>
                    <a:ext uri="{9D8B030D-6E8A-4147-A177-3AD203B41FA5}">
                      <a16:colId xmlns:a16="http://schemas.microsoft.com/office/drawing/2014/main" val="4098062936"/>
                    </a:ext>
                  </a:extLst>
                </a:gridCol>
                <a:gridCol w="1371598">
                  <a:extLst>
                    <a:ext uri="{9D8B030D-6E8A-4147-A177-3AD203B41FA5}">
                      <a16:colId xmlns:a16="http://schemas.microsoft.com/office/drawing/2014/main" val="1352746463"/>
                    </a:ext>
                  </a:extLst>
                </a:gridCol>
              </a:tblGrid>
              <a:tr h="300529">
                <a:tc>
                  <a:txBody>
                    <a:bodyPr/>
                    <a:lstStyle/>
                    <a:p>
                      <a:pPr algn="ctr"/>
                      <a:r>
                        <a:rPr lang="en-GB" sz="1200" b="1" dirty="0">
                          <a:latin typeface="Century Gothic" panose="020B0502020202020204" pitchFamily="34" charset="0"/>
                        </a:rPr>
                        <a:t>Term</a:t>
                      </a:r>
                    </a:p>
                  </a:txBody>
                  <a:tcPr anchor="ctr">
                    <a:solidFill>
                      <a:schemeClr val="bg1">
                        <a:lumMod val="95000"/>
                      </a:schemeClr>
                    </a:solidFill>
                  </a:tcPr>
                </a:tc>
                <a:tc>
                  <a:txBody>
                    <a:bodyPr/>
                    <a:lstStyle/>
                    <a:p>
                      <a:pPr algn="ctr"/>
                      <a:r>
                        <a:rPr lang="en-GB" sz="1200" b="1" dirty="0">
                          <a:latin typeface="Century Gothic" panose="020B0502020202020204" pitchFamily="34" charset="0"/>
                        </a:rPr>
                        <a:t>Definition</a:t>
                      </a:r>
                    </a:p>
                  </a:txBody>
                  <a:tcPr anchor="ctr">
                    <a:solidFill>
                      <a:schemeClr val="bg1">
                        <a:lumMod val="95000"/>
                      </a:schemeClr>
                    </a:solidFill>
                  </a:tcPr>
                </a:tc>
                <a:tc>
                  <a:txBody>
                    <a:bodyPr/>
                    <a:lstStyle/>
                    <a:p>
                      <a:pPr algn="ctr"/>
                      <a:r>
                        <a:rPr lang="en-GB" sz="1100" b="1" dirty="0">
                          <a:latin typeface="Century Gothic" panose="020B0502020202020204" pitchFamily="34" charset="0"/>
                        </a:rPr>
                        <a:t>Pic/image/draw</a:t>
                      </a:r>
                    </a:p>
                  </a:txBody>
                  <a:tcPr anchor="ctr">
                    <a:solidFill>
                      <a:schemeClr val="bg1">
                        <a:lumMod val="95000"/>
                      </a:schemeClr>
                    </a:solidFill>
                  </a:tcPr>
                </a:tc>
                <a:extLst>
                  <a:ext uri="{0D108BD9-81ED-4DB2-BD59-A6C34878D82A}">
                    <a16:rowId xmlns:a16="http://schemas.microsoft.com/office/drawing/2014/main" val="2859577045"/>
                  </a:ext>
                </a:extLst>
              </a:tr>
              <a:tr h="781643">
                <a:tc>
                  <a:txBody>
                    <a:bodyPr/>
                    <a:lstStyle/>
                    <a:p>
                      <a:pPr algn="ctr"/>
                      <a:r>
                        <a:rPr lang="en-GB" dirty="0">
                          <a:latin typeface="Century Gothic" panose="020B0502020202020204" pitchFamily="34" charset="0"/>
                        </a:rPr>
                        <a:t>Adolescence</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5487915"/>
                  </a:ext>
                </a:extLst>
              </a:tr>
              <a:tr h="781643">
                <a:tc>
                  <a:txBody>
                    <a:bodyPr/>
                    <a:lstStyle/>
                    <a:p>
                      <a:pPr algn="ctr"/>
                      <a:r>
                        <a:rPr lang="en-GB" dirty="0">
                          <a:latin typeface="Century Gothic" panose="020B0502020202020204" pitchFamily="34" charset="0"/>
                        </a:rPr>
                        <a:t>Advocate</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4004193445"/>
                  </a:ext>
                </a:extLst>
              </a:tr>
              <a:tr h="781643">
                <a:tc>
                  <a:txBody>
                    <a:bodyPr/>
                    <a:lstStyle/>
                    <a:p>
                      <a:pPr algn="ctr"/>
                      <a:r>
                        <a:rPr lang="en-GB" dirty="0">
                          <a:latin typeface="Century Gothic" panose="020B0502020202020204" pitchFamily="34" charset="0"/>
                        </a:rPr>
                        <a:t>Attachment</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1609015055"/>
                  </a:ext>
                </a:extLst>
              </a:tr>
              <a:tr h="781643">
                <a:tc>
                  <a:txBody>
                    <a:bodyPr/>
                    <a:lstStyle/>
                    <a:p>
                      <a:pPr algn="ctr"/>
                      <a:r>
                        <a:rPr lang="en-GB" dirty="0">
                          <a:latin typeface="Century Gothic" panose="020B0502020202020204" pitchFamily="34" charset="0"/>
                        </a:rPr>
                        <a:t>Care package</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305835539"/>
                  </a:ext>
                </a:extLst>
              </a:tr>
              <a:tr h="781643">
                <a:tc>
                  <a:txBody>
                    <a:bodyPr/>
                    <a:lstStyle/>
                    <a:p>
                      <a:pPr algn="ctr"/>
                      <a:r>
                        <a:rPr lang="en-GB" dirty="0">
                          <a:latin typeface="Century Gothic" panose="020B0502020202020204" pitchFamily="34" charset="0"/>
                        </a:rPr>
                        <a:t>Safeguarding</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360651910"/>
                  </a:ext>
                </a:extLst>
              </a:tr>
              <a:tr h="781643">
                <a:tc>
                  <a:txBody>
                    <a:bodyPr/>
                    <a:lstStyle/>
                    <a:p>
                      <a:pPr algn="ctr"/>
                      <a:r>
                        <a:rPr lang="en-GB" dirty="0">
                          <a:latin typeface="Century Gothic" panose="020B0502020202020204" pitchFamily="34" charset="0"/>
                        </a:rPr>
                        <a:t>Discrimination</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499787311"/>
                  </a:ext>
                </a:extLst>
              </a:tr>
              <a:tr h="781643">
                <a:tc>
                  <a:txBody>
                    <a:bodyPr/>
                    <a:lstStyle/>
                    <a:p>
                      <a:pPr algn="ctr"/>
                      <a:r>
                        <a:rPr lang="en-GB" dirty="0">
                          <a:latin typeface="Century Gothic" panose="020B0502020202020204" pitchFamily="34" charset="0"/>
                        </a:rPr>
                        <a:t>Diversity</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1628823345"/>
                  </a:ext>
                </a:extLst>
              </a:tr>
              <a:tr h="781643">
                <a:tc>
                  <a:txBody>
                    <a:bodyPr/>
                    <a:lstStyle/>
                    <a:p>
                      <a:pPr algn="ctr"/>
                      <a:r>
                        <a:rPr lang="en-GB" dirty="0">
                          <a:latin typeface="Century Gothic" panose="020B0502020202020204" pitchFamily="34" charset="0"/>
                        </a:rPr>
                        <a:t>Empathy </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1507914247"/>
                  </a:ext>
                </a:extLst>
              </a:tr>
              <a:tr h="781643">
                <a:tc>
                  <a:txBody>
                    <a:bodyPr/>
                    <a:lstStyle/>
                    <a:p>
                      <a:pPr algn="ctr"/>
                      <a:r>
                        <a:rPr lang="en-GB" dirty="0">
                          <a:latin typeface="Century Gothic" panose="020B0502020202020204" pitchFamily="34" charset="0"/>
                        </a:rPr>
                        <a:t>Ethical</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3648356941"/>
                  </a:ext>
                </a:extLst>
              </a:tr>
            </a:tbl>
          </a:graphicData>
        </a:graphic>
      </p:graphicFrame>
      <p:sp>
        <p:nvSpPr>
          <p:cNvPr id="2" name="Slide Number Placeholder 1">
            <a:extLst>
              <a:ext uri="{FF2B5EF4-FFF2-40B4-BE49-F238E27FC236}">
                <a16:creationId xmlns:a16="http://schemas.microsoft.com/office/drawing/2014/main" id="{9E5A111D-064E-4CE6-B74E-ABF7503E1416}"/>
              </a:ext>
            </a:extLst>
          </p:cNvPr>
          <p:cNvSpPr>
            <a:spLocks noGrp="1"/>
          </p:cNvSpPr>
          <p:nvPr>
            <p:ph type="sldNum" sz="quarter" idx="12"/>
          </p:nvPr>
        </p:nvSpPr>
        <p:spPr/>
        <p:txBody>
          <a:bodyPr/>
          <a:lstStyle/>
          <a:p>
            <a:fld id="{42197ACC-EB3C-4466-A41B-F6CC006DF8B4}" type="slidenum">
              <a:rPr lang="en-GB" smtClean="0"/>
              <a:t>3</a:t>
            </a:fld>
            <a:endParaRPr lang="en-GB"/>
          </a:p>
        </p:txBody>
      </p:sp>
      <p:sp>
        <p:nvSpPr>
          <p:cNvPr id="7" name="TextBox 6">
            <a:extLst>
              <a:ext uri="{FF2B5EF4-FFF2-40B4-BE49-F238E27FC236}">
                <a16:creationId xmlns:a16="http://schemas.microsoft.com/office/drawing/2014/main" id="{453FD2FE-7851-021C-4CA9-8166744ECF5D}"/>
              </a:ext>
            </a:extLst>
          </p:cNvPr>
          <p:cNvSpPr txBox="1"/>
          <p:nvPr/>
        </p:nvSpPr>
        <p:spPr>
          <a:xfrm>
            <a:off x="1190662" y="113034"/>
            <a:ext cx="4464423" cy="954107"/>
          </a:xfrm>
          <a:prstGeom prst="rect">
            <a:avLst/>
          </a:prstGeom>
          <a:noFill/>
        </p:spPr>
        <p:txBody>
          <a:bodyPr wrap="square" rtlCol="0">
            <a:spAutoFit/>
          </a:bodyPr>
          <a:lstStyle/>
          <a:p>
            <a:pPr algn="ctr"/>
            <a:r>
              <a:rPr lang="en-GB" sz="2800" b="1" dirty="0">
                <a:solidFill>
                  <a:schemeClr val="accent1"/>
                </a:solidFill>
                <a:latin typeface="Century Gothic" panose="020B0502020202020204" pitchFamily="34" charset="0"/>
              </a:rPr>
              <a:t>Task 3: Essential Vocabulary</a:t>
            </a:r>
          </a:p>
        </p:txBody>
      </p:sp>
    </p:spTree>
    <p:extLst>
      <p:ext uri="{BB962C8B-B14F-4D97-AF65-F5344CB8AC3E}">
        <p14:creationId xmlns:p14="http://schemas.microsoft.com/office/powerpoint/2010/main" val="2979295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87738713"/>
              </p:ext>
            </p:extLst>
          </p:nvPr>
        </p:nvGraphicFramePr>
        <p:xfrm>
          <a:off x="471486" y="399530"/>
          <a:ext cx="5915027" cy="9059265"/>
        </p:xfrm>
        <a:graphic>
          <a:graphicData uri="http://schemas.openxmlformats.org/drawingml/2006/table">
            <a:tbl>
              <a:tblPr firstRow="1" bandRow="1">
                <a:tableStyleId>{5940675A-B579-460E-94D1-54222C63F5DA}</a:tableStyleId>
              </a:tblPr>
              <a:tblGrid>
                <a:gridCol w="1304160">
                  <a:extLst>
                    <a:ext uri="{9D8B030D-6E8A-4147-A177-3AD203B41FA5}">
                      <a16:colId xmlns:a16="http://schemas.microsoft.com/office/drawing/2014/main" val="4230499068"/>
                    </a:ext>
                  </a:extLst>
                </a:gridCol>
                <a:gridCol w="2948754">
                  <a:extLst>
                    <a:ext uri="{9D8B030D-6E8A-4147-A177-3AD203B41FA5}">
                      <a16:colId xmlns:a16="http://schemas.microsoft.com/office/drawing/2014/main" val="4098062936"/>
                    </a:ext>
                  </a:extLst>
                </a:gridCol>
                <a:gridCol w="1662113">
                  <a:extLst>
                    <a:ext uri="{9D8B030D-6E8A-4147-A177-3AD203B41FA5}">
                      <a16:colId xmlns:a16="http://schemas.microsoft.com/office/drawing/2014/main" val="1352746463"/>
                    </a:ext>
                  </a:extLst>
                </a:gridCol>
              </a:tblGrid>
              <a:tr h="341465">
                <a:tc>
                  <a:txBody>
                    <a:bodyPr/>
                    <a:lstStyle/>
                    <a:p>
                      <a:pPr algn="ctr"/>
                      <a:r>
                        <a:rPr lang="en-GB" sz="1200" b="1" dirty="0">
                          <a:latin typeface="Century Gothic" panose="020B0502020202020204" pitchFamily="34" charset="0"/>
                        </a:rPr>
                        <a:t>Term</a:t>
                      </a:r>
                    </a:p>
                  </a:txBody>
                  <a:tcPr anchor="ctr">
                    <a:solidFill>
                      <a:schemeClr val="bg1">
                        <a:lumMod val="95000"/>
                      </a:schemeClr>
                    </a:solidFill>
                  </a:tcPr>
                </a:tc>
                <a:tc>
                  <a:txBody>
                    <a:bodyPr/>
                    <a:lstStyle/>
                    <a:p>
                      <a:pPr algn="ctr"/>
                      <a:r>
                        <a:rPr lang="en-GB" sz="1200" b="1" dirty="0">
                          <a:latin typeface="Century Gothic" panose="020B0502020202020204" pitchFamily="34" charset="0"/>
                        </a:rPr>
                        <a:t>Definition</a:t>
                      </a:r>
                    </a:p>
                  </a:txBody>
                  <a:tcPr anchor="ctr">
                    <a:solidFill>
                      <a:schemeClr val="bg1">
                        <a:lumMod val="95000"/>
                      </a:schemeClr>
                    </a:solidFill>
                  </a:tcPr>
                </a:tc>
                <a:tc>
                  <a:txBody>
                    <a:bodyPr/>
                    <a:lstStyle/>
                    <a:p>
                      <a:pPr algn="ctr"/>
                      <a:r>
                        <a:rPr lang="en-GB" sz="1100" b="1" dirty="0">
                          <a:latin typeface="Century Gothic" panose="020B0502020202020204" pitchFamily="34" charset="0"/>
                        </a:rPr>
                        <a:t>Pic/image/draw</a:t>
                      </a:r>
                    </a:p>
                  </a:txBody>
                  <a:tcPr anchor="ctr">
                    <a:solidFill>
                      <a:schemeClr val="bg1">
                        <a:lumMod val="95000"/>
                      </a:schemeClr>
                    </a:solidFill>
                  </a:tcPr>
                </a:tc>
                <a:extLst>
                  <a:ext uri="{0D108BD9-81ED-4DB2-BD59-A6C34878D82A}">
                    <a16:rowId xmlns:a16="http://schemas.microsoft.com/office/drawing/2014/main" val="2859577045"/>
                  </a:ext>
                </a:extLst>
              </a:tr>
              <a:tr h="871780">
                <a:tc>
                  <a:txBody>
                    <a:bodyPr/>
                    <a:lstStyle/>
                    <a:p>
                      <a:pPr algn="ctr"/>
                      <a:r>
                        <a:rPr lang="en-GB" dirty="0">
                          <a:latin typeface="Century Gothic" panose="020B0502020202020204" pitchFamily="34" charset="0"/>
                        </a:rPr>
                        <a:t>Person-centred care</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5487915"/>
                  </a:ext>
                </a:extLst>
              </a:tr>
              <a:tr h="871780">
                <a:tc>
                  <a:txBody>
                    <a:bodyPr/>
                    <a:lstStyle/>
                    <a:p>
                      <a:pPr algn="ctr"/>
                      <a:r>
                        <a:rPr lang="en-GB" dirty="0">
                          <a:latin typeface="Century Gothic" panose="020B0502020202020204" pitchFamily="34" charset="0"/>
                        </a:rPr>
                        <a:t>Prejudice</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117585808"/>
                  </a:ext>
                </a:extLst>
              </a:tr>
              <a:tr h="871780">
                <a:tc>
                  <a:txBody>
                    <a:bodyPr/>
                    <a:lstStyle/>
                    <a:p>
                      <a:pPr algn="ctr"/>
                      <a:r>
                        <a:rPr lang="en-GB" dirty="0">
                          <a:latin typeface="Century Gothic" panose="020B0502020202020204" pitchFamily="34" charset="0"/>
                        </a:rPr>
                        <a:t>Care values</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4004193445"/>
                  </a:ext>
                </a:extLst>
              </a:tr>
              <a:tr h="871780">
                <a:tc>
                  <a:txBody>
                    <a:bodyPr/>
                    <a:lstStyle/>
                    <a:p>
                      <a:pPr algn="ctr"/>
                      <a:r>
                        <a:rPr lang="en-GB" dirty="0">
                          <a:latin typeface="Century Gothic" panose="020B0502020202020204" pitchFamily="34" charset="0"/>
                        </a:rPr>
                        <a:t>Holistic Approach</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1609015055"/>
                  </a:ext>
                </a:extLst>
              </a:tr>
              <a:tr h="871780">
                <a:tc>
                  <a:txBody>
                    <a:bodyPr/>
                    <a:lstStyle/>
                    <a:p>
                      <a:pPr algn="ctr"/>
                      <a:r>
                        <a:rPr lang="en-GB" dirty="0">
                          <a:latin typeface="Century Gothic" panose="020B0502020202020204" pitchFamily="34" charset="0"/>
                        </a:rPr>
                        <a:t>Multi-disciplinary team</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305835539"/>
                  </a:ext>
                </a:extLst>
              </a:tr>
              <a:tr h="871780">
                <a:tc>
                  <a:txBody>
                    <a:bodyPr/>
                    <a:lstStyle/>
                    <a:p>
                      <a:pPr algn="ctr"/>
                      <a:r>
                        <a:rPr lang="en-GB" dirty="0">
                          <a:latin typeface="Century Gothic" panose="020B0502020202020204" pitchFamily="34" charset="0"/>
                        </a:rPr>
                        <a:t>Physiology</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360651910"/>
                  </a:ext>
                </a:extLst>
              </a:tr>
              <a:tr h="871780">
                <a:tc>
                  <a:txBody>
                    <a:bodyPr/>
                    <a:lstStyle/>
                    <a:p>
                      <a:pPr algn="ctr"/>
                      <a:r>
                        <a:rPr lang="en-GB" dirty="0">
                          <a:latin typeface="Century Gothic" panose="020B0502020202020204" pitchFamily="34" charset="0"/>
                        </a:rPr>
                        <a:t>Legislation</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471158902"/>
                  </a:ext>
                </a:extLst>
              </a:tr>
              <a:tr h="871780">
                <a:tc>
                  <a:txBody>
                    <a:bodyPr/>
                    <a:lstStyle/>
                    <a:p>
                      <a:pPr algn="ctr"/>
                      <a:r>
                        <a:rPr lang="en-GB" dirty="0">
                          <a:latin typeface="Century Gothic" panose="020B0502020202020204" pitchFamily="34" charset="0"/>
                        </a:rPr>
                        <a:t>Risk Assessment </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2499787311"/>
                  </a:ext>
                </a:extLst>
              </a:tr>
              <a:tr h="871780">
                <a:tc>
                  <a:txBody>
                    <a:bodyPr/>
                    <a:lstStyle/>
                    <a:p>
                      <a:pPr algn="ctr"/>
                      <a:r>
                        <a:rPr lang="en-GB" sz="1010" dirty="0">
                          <a:latin typeface="Century Gothic" panose="020B0502020202020204" pitchFamily="34" charset="0"/>
                        </a:rPr>
                        <a:t>Empowerment</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1628823345"/>
                  </a:ext>
                </a:extLst>
              </a:tr>
              <a:tr h="871780">
                <a:tc>
                  <a:txBody>
                    <a:bodyPr/>
                    <a:lstStyle/>
                    <a:p>
                      <a:pPr algn="ctr"/>
                      <a:r>
                        <a:rPr lang="en-GB" dirty="0">
                          <a:latin typeface="Century Gothic" panose="020B0502020202020204" pitchFamily="34" charset="0"/>
                        </a:rPr>
                        <a:t>Self-Esteem </a:t>
                      </a:r>
                    </a:p>
                  </a:txBody>
                  <a:tcPr anchor="ctr">
                    <a:solidFill>
                      <a:schemeClr val="bg1">
                        <a:lumMod val="95000"/>
                      </a:schemeClr>
                    </a:solidFill>
                  </a:tcPr>
                </a:tc>
                <a:tc>
                  <a:txBody>
                    <a:bodyPr/>
                    <a:lstStyle/>
                    <a:p>
                      <a:pPr algn="ctr"/>
                      <a:endParaRPr lang="en-GB" sz="1100" dirty="0">
                        <a:latin typeface="Century Gothic" panose="020B0502020202020204" pitchFamily="34" charset="0"/>
                      </a:endParaRPr>
                    </a:p>
                  </a:txBody>
                  <a:tcPr anchor="ctr"/>
                </a:tc>
                <a:tc>
                  <a:txBody>
                    <a:bodyPr/>
                    <a:lstStyle/>
                    <a:p>
                      <a:pPr algn="ctr"/>
                      <a:endParaRPr lang="en-GB" sz="1100" dirty="0">
                        <a:latin typeface="Century Gothic" panose="020B0502020202020204" pitchFamily="34" charset="0"/>
                      </a:endParaRPr>
                    </a:p>
                  </a:txBody>
                  <a:tcPr anchor="ctr"/>
                </a:tc>
                <a:extLst>
                  <a:ext uri="{0D108BD9-81ED-4DB2-BD59-A6C34878D82A}">
                    <a16:rowId xmlns:a16="http://schemas.microsoft.com/office/drawing/2014/main" val="3648356941"/>
                  </a:ext>
                </a:extLst>
              </a:tr>
            </a:tbl>
          </a:graphicData>
        </a:graphic>
      </p:graphicFrame>
      <p:sp>
        <p:nvSpPr>
          <p:cNvPr id="2" name="Slide Number Placeholder 1">
            <a:extLst>
              <a:ext uri="{FF2B5EF4-FFF2-40B4-BE49-F238E27FC236}">
                <a16:creationId xmlns:a16="http://schemas.microsoft.com/office/drawing/2014/main" id="{798D3217-0EA7-4DE8-B5F9-3A6D515D2701}"/>
              </a:ext>
            </a:extLst>
          </p:cNvPr>
          <p:cNvSpPr>
            <a:spLocks noGrp="1"/>
          </p:cNvSpPr>
          <p:nvPr>
            <p:ph type="sldNum" sz="quarter" idx="12"/>
          </p:nvPr>
        </p:nvSpPr>
        <p:spPr/>
        <p:txBody>
          <a:bodyPr/>
          <a:lstStyle/>
          <a:p>
            <a:fld id="{42197ACC-EB3C-4466-A41B-F6CC006DF8B4}" type="slidenum">
              <a:rPr lang="en-GB" smtClean="0"/>
              <a:t>4</a:t>
            </a:fld>
            <a:endParaRPr lang="en-GB"/>
          </a:p>
        </p:txBody>
      </p:sp>
    </p:spTree>
    <p:extLst>
      <p:ext uri="{BB962C8B-B14F-4D97-AF65-F5344CB8AC3E}">
        <p14:creationId xmlns:p14="http://schemas.microsoft.com/office/powerpoint/2010/main" val="2071727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CDE1B-A482-614A-1923-218DB06EDCE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0D4D4E2-01AB-B1DC-D801-AFE3BC1AF37D}"/>
              </a:ext>
            </a:extLst>
          </p:cNvPr>
          <p:cNvSpPr txBox="1"/>
          <p:nvPr/>
        </p:nvSpPr>
        <p:spPr>
          <a:xfrm>
            <a:off x="1190662" y="113034"/>
            <a:ext cx="4464423" cy="954107"/>
          </a:xfrm>
          <a:prstGeom prst="rect">
            <a:avLst/>
          </a:prstGeom>
          <a:noFill/>
        </p:spPr>
        <p:txBody>
          <a:bodyPr wrap="square" rtlCol="0">
            <a:spAutoFit/>
          </a:bodyPr>
          <a:lstStyle/>
          <a:p>
            <a:pPr algn="ctr"/>
            <a:r>
              <a:rPr lang="en-GB" sz="2800" b="1" dirty="0">
                <a:solidFill>
                  <a:schemeClr val="accent1"/>
                </a:solidFill>
                <a:latin typeface="Century Gothic" panose="020B0502020202020204" pitchFamily="34" charset="0"/>
              </a:rPr>
              <a:t>Task 4: The Human Body and Health</a:t>
            </a:r>
          </a:p>
        </p:txBody>
      </p:sp>
      <p:sp>
        <p:nvSpPr>
          <p:cNvPr id="6" name="TextBox 5">
            <a:extLst>
              <a:ext uri="{FF2B5EF4-FFF2-40B4-BE49-F238E27FC236}">
                <a16:creationId xmlns:a16="http://schemas.microsoft.com/office/drawing/2014/main" id="{85B8BBE8-AE27-2F17-9885-8E4BCED96DEF}"/>
              </a:ext>
            </a:extLst>
          </p:cNvPr>
          <p:cNvSpPr txBox="1"/>
          <p:nvPr/>
        </p:nvSpPr>
        <p:spPr>
          <a:xfrm>
            <a:off x="373245" y="1293027"/>
            <a:ext cx="3868972" cy="2677656"/>
          </a:xfrm>
          <a:prstGeom prst="rect">
            <a:avLst/>
          </a:prstGeom>
          <a:noFill/>
        </p:spPr>
        <p:txBody>
          <a:bodyPr wrap="square" rtlCol="0">
            <a:spAutoFit/>
          </a:bodyPr>
          <a:lstStyle/>
          <a:p>
            <a:r>
              <a:rPr lang="en-GB" sz="1200" dirty="0">
                <a:ea typeface="Calibri" panose="020F0502020204030204" pitchFamily="34" charset="0"/>
                <a:cs typeface="Calibri" panose="020F0502020204030204" pitchFamily="34" charset="0"/>
              </a:rPr>
              <a:t>Create a poster on one of the main organ systems of the body.</a:t>
            </a:r>
          </a:p>
          <a:p>
            <a:endParaRPr lang="en-GB" sz="1200" dirty="0">
              <a:ea typeface="Calibri" panose="020F0502020204030204" pitchFamily="34" charset="0"/>
              <a:cs typeface="Calibri" panose="020F0502020204030204" pitchFamily="34" charset="0"/>
            </a:endParaRPr>
          </a:p>
          <a:p>
            <a:r>
              <a:rPr lang="en-GB" sz="1200" dirty="0">
                <a:ea typeface="Calibri" panose="020F0502020204030204" pitchFamily="34" charset="0"/>
                <a:cs typeface="Calibri" panose="020F0502020204030204" pitchFamily="34" charset="0"/>
              </a:rPr>
              <a:t>On your poster, include: </a:t>
            </a:r>
          </a:p>
          <a:p>
            <a:pPr marL="171450" lvl="0" indent="-171450">
              <a:buFont typeface="Arial" panose="020B0604020202020204" pitchFamily="34" charset="0"/>
              <a:buChar char="•"/>
            </a:pPr>
            <a:r>
              <a:rPr lang="en-GB" sz="1200" dirty="0">
                <a:ea typeface="Calibri" panose="020F0502020204030204" pitchFamily="34" charset="0"/>
                <a:cs typeface="Calibri" panose="020F0502020204030204" pitchFamily="34" charset="0"/>
              </a:rPr>
              <a:t>A labelled diagram of the organ system. </a:t>
            </a:r>
          </a:p>
          <a:p>
            <a:pPr marL="171450" lvl="0" indent="-171450">
              <a:buFont typeface="Arial" panose="020B0604020202020204" pitchFamily="34" charset="0"/>
              <a:buChar char="•"/>
            </a:pPr>
            <a:r>
              <a:rPr lang="en-GB" sz="1200" dirty="0">
                <a:ea typeface="Calibri" panose="020F0502020204030204" pitchFamily="34" charset="0"/>
                <a:cs typeface="Calibri" panose="020F0502020204030204" pitchFamily="34" charset="0"/>
              </a:rPr>
              <a:t>Structure and function of each organ within the system. </a:t>
            </a:r>
          </a:p>
          <a:p>
            <a:pPr marL="171450" lvl="0" indent="-171450">
              <a:buFont typeface="Arial" panose="020B0604020202020204" pitchFamily="34" charset="0"/>
              <a:buChar char="•"/>
            </a:pPr>
            <a:r>
              <a:rPr lang="en-GB" sz="1200" dirty="0">
                <a:ea typeface="Calibri" panose="020F0502020204030204" pitchFamily="34" charset="0"/>
                <a:cs typeface="Calibri" panose="020F0502020204030204" pitchFamily="34" charset="0"/>
              </a:rPr>
              <a:t>The role of the organ system in the human body. </a:t>
            </a:r>
          </a:p>
          <a:p>
            <a:pPr marL="171450" lvl="0" indent="-171450">
              <a:buFont typeface="Arial" panose="020B0604020202020204" pitchFamily="34" charset="0"/>
              <a:buChar char="•"/>
            </a:pPr>
            <a:r>
              <a:rPr lang="en-GB" sz="1200" dirty="0">
                <a:ea typeface="Calibri" panose="020F0502020204030204" pitchFamily="34" charset="0"/>
                <a:cs typeface="Calibri" panose="020F0502020204030204" pitchFamily="34" charset="0"/>
              </a:rPr>
              <a:t>Steps that individuals can take to maintain the health of the organ system.</a:t>
            </a:r>
          </a:p>
          <a:p>
            <a:pPr marL="171450" lvl="0" indent="-171450">
              <a:buFont typeface="Arial" panose="020B0604020202020204" pitchFamily="34" charset="0"/>
              <a:buChar char="•"/>
            </a:pPr>
            <a:r>
              <a:rPr lang="en-GB" sz="1200" dirty="0">
                <a:ea typeface="Calibri" panose="020F0502020204030204" pitchFamily="34" charset="0"/>
                <a:cs typeface="Calibri" panose="020F0502020204030204" pitchFamily="34" charset="0"/>
              </a:rPr>
              <a:t>2 common medical conditions that can affect that organ system, including causes, signs/symptoms and the treatments available. </a:t>
            </a:r>
          </a:p>
          <a:p>
            <a:r>
              <a:rPr lang="en-GB" sz="1200" dirty="0">
                <a:solidFill>
                  <a:srgbClr val="00B050"/>
                </a:solidFill>
                <a:ea typeface="Calibri" panose="020F0502020204030204" pitchFamily="34" charset="0"/>
                <a:cs typeface="Calibri" panose="020F0502020204030204" pitchFamily="34" charset="0"/>
              </a:rPr>
              <a:t>.</a:t>
            </a:r>
          </a:p>
        </p:txBody>
      </p:sp>
      <p:sp>
        <p:nvSpPr>
          <p:cNvPr id="2" name="Slide Number Placeholder 1">
            <a:extLst>
              <a:ext uri="{FF2B5EF4-FFF2-40B4-BE49-F238E27FC236}">
                <a16:creationId xmlns:a16="http://schemas.microsoft.com/office/drawing/2014/main" id="{E4568184-4DCD-FBD0-D720-B4A6D2DA1C6E}"/>
              </a:ext>
            </a:extLst>
          </p:cNvPr>
          <p:cNvSpPr>
            <a:spLocks noGrp="1"/>
          </p:cNvSpPr>
          <p:nvPr>
            <p:ph type="sldNum" sz="quarter" idx="12"/>
          </p:nvPr>
        </p:nvSpPr>
        <p:spPr/>
        <p:txBody>
          <a:bodyPr/>
          <a:lstStyle/>
          <a:p>
            <a:fld id="{42197ACC-EB3C-4466-A41B-F6CC006DF8B4}" type="slidenum">
              <a:rPr lang="en-GB" smtClean="0"/>
              <a:t>5</a:t>
            </a:fld>
            <a:endParaRPr lang="en-GB"/>
          </a:p>
        </p:txBody>
      </p:sp>
      <p:sp>
        <p:nvSpPr>
          <p:cNvPr id="16" name="TextBox 15">
            <a:extLst>
              <a:ext uri="{FF2B5EF4-FFF2-40B4-BE49-F238E27FC236}">
                <a16:creationId xmlns:a16="http://schemas.microsoft.com/office/drawing/2014/main" id="{0B7F1012-6A3D-0B9E-65B5-A89D336BA114}"/>
              </a:ext>
            </a:extLst>
          </p:cNvPr>
          <p:cNvSpPr txBox="1"/>
          <p:nvPr/>
        </p:nvSpPr>
        <p:spPr>
          <a:xfrm>
            <a:off x="373245" y="3834811"/>
            <a:ext cx="2509799" cy="1384995"/>
          </a:xfrm>
          <a:prstGeom prst="rect">
            <a:avLst/>
          </a:prstGeom>
          <a:noFill/>
        </p:spPr>
        <p:txBody>
          <a:bodyPr wrap="square" rtlCol="0">
            <a:spAutoFit/>
          </a:bodyPr>
          <a:lstStyle/>
          <a:p>
            <a:pPr algn="ctr"/>
            <a:r>
              <a:rPr lang="en-GB" sz="1200" b="1" dirty="0">
                <a:ea typeface="Calibri" panose="020F0502020204030204" pitchFamily="34" charset="0"/>
                <a:cs typeface="Calibri" panose="020F0502020204030204" pitchFamily="34" charset="0"/>
              </a:rPr>
              <a:t>Organ Systems</a:t>
            </a:r>
          </a:p>
          <a:p>
            <a:pPr marL="171450" indent="-171450">
              <a:buFont typeface="Arial" panose="020B0604020202020204" pitchFamily="34" charset="0"/>
              <a:buChar char="•"/>
            </a:pPr>
            <a:r>
              <a:rPr lang="en-GB" sz="1200" dirty="0">
                <a:solidFill>
                  <a:schemeClr val="accent1"/>
                </a:solidFill>
                <a:ea typeface="Calibri" panose="020F0502020204030204" pitchFamily="34" charset="0"/>
                <a:cs typeface="Calibri" panose="020F0502020204030204" pitchFamily="34" charset="0"/>
              </a:rPr>
              <a:t>Digestive System</a:t>
            </a:r>
          </a:p>
          <a:p>
            <a:pPr marL="171450" indent="-171450">
              <a:buFont typeface="Arial" panose="020B0604020202020204" pitchFamily="34" charset="0"/>
              <a:buChar char="•"/>
            </a:pPr>
            <a:r>
              <a:rPr lang="en-GB" sz="1200" dirty="0">
                <a:solidFill>
                  <a:schemeClr val="accent1"/>
                </a:solidFill>
                <a:ea typeface="Calibri" panose="020F0502020204030204" pitchFamily="34" charset="0"/>
                <a:cs typeface="Calibri" panose="020F0502020204030204" pitchFamily="34" charset="0"/>
              </a:rPr>
              <a:t>Reproductive System</a:t>
            </a:r>
          </a:p>
          <a:p>
            <a:pPr marL="171450" indent="-171450">
              <a:buFont typeface="Arial" panose="020B0604020202020204" pitchFamily="34" charset="0"/>
              <a:buChar char="•"/>
            </a:pPr>
            <a:r>
              <a:rPr lang="en-GB" sz="1200" dirty="0">
                <a:solidFill>
                  <a:schemeClr val="accent1"/>
                </a:solidFill>
                <a:ea typeface="Calibri" panose="020F0502020204030204" pitchFamily="34" charset="0"/>
                <a:cs typeface="Calibri" panose="020F0502020204030204" pitchFamily="34" charset="0"/>
              </a:rPr>
              <a:t>Cardiovascular System</a:t>
            </a:r>
          </a:p>
          <a:p>
            <a:pPr marL="171450" indent="-171450">
              <a:buFont typeface="Arial" panose="020B0604020202020204" pitchFamily="34" charset="0"/>
              <a:buChar char="•"/>
            </a:pPr>
            <a:r>
              <a:rPr lang="en-GB" sz="1200" dirty="0">
                <a:solidFill>
                  <a:schemeClr val="accent1"/>
                </a:solidFill>
                <a:ea typeface="Calibri" panose="020F0502020204030204" pitchFamily="34" charset="0"/>
                <a:cs typeface="Calibri" panose="020F0502020204030204" pitchFamily="34" charset="0"/>
              </a:rPr>
              <a:t>Respiratory System</a:t>
            </a:r>
          </a:p>
          <a:p>
            <a:pPr marL="171450" indent="-171450">
              <a:buFont typeface="Arial" panose="020B0604020202020204" pitchFamily="34" charset="0"/>
              <a:buChar char="•"/>
            </a:pPr>
            <a:r>
              <a:rPr lang="en-GB" sz="1200" dirty="0">
                <a:solidFill>
                  <a:schemeClr val="accent1"/>
                </a:solidFill>
                <a:ea typeface="Calibri" panose="020F0502020204030204" pitchFamily="34" charset="0"/>
                <a:cs typeface="Calibri" panose="020F0502020204030204" pitchFamily="34" charset="0"/>
              </a:rPr>
              <a:t>Nervous System</a:t>
            </a:r>
          </a:p>
          <a:p>
            <a:pPr marL="171450" indent="-171450">
              <a:buFont typeface="Arial" panose="020B0604020202020204" pitchFamily="34" charset="0"/>
              <a:buChar char="•"/>
            </a:pPr>
            <a:r>
              <a:rPr lang="en-GB" sz="1200" dirty="0">
                <a:solidFill>
                  <a:schemeClr val="accent1"/>
                </a:solidFill>
                <a:ea typeface="Calibri" panose="020F0502020204030204" pitchFamily="34" charset="0"/>
                <a:cs typeface="Calibri" panose="020F0502020204030204" pitchFamily="34" charset="0"/>
              </a:rPr>
              <a:t>Endocrine System</a:t>
            </a:r>
          </a:p>
        </p:txBody>
      </p:sp>
      <p:pic>
        <p:nvPicPr>
          <p:cNvPr id="4" name="Picture 3">
            <a:extLst>
              <a:ext uri="{FF2B5EF4-FFF2-40B4-BE49-F238E27FC236}">
                <a16:creationId xmlns:a16="http://schemas.microsoft.com/office/drawing/2014/main" id="{3A101CF9-7B5C-8EC4-1BDA-A7B7A686DC4E}"/>
              </a:ext>
            </a:extLst>
          </p:cNvPr>
          <p:cNvPicPr>
            <a:picLocks noChangeAspect="1"/>
          </p:cNvPicPr>
          <p:nvPr/>
        </p:nvPicPr>
        <p:blipFill>
          <a:blip r:embed="rId2"/>
          <a:stretch>
            <a:fillRect/>
          </a:stretch>
        </p:blipFill>
        <p:spPr>
          <a:xfrm>
            <a:off x="0" y="5219806"/>
            <a:ext cx="6858000" cy="4225290"/>
          </a:xfrm>
          <a:prstGeom prst="rect">
            <a:avLst/>
          </a:prstGeom>
        </p:spPr>
      </p:pic>
      <p:sp>
        <p:nvSpPr>
          <p:cNvPr id="8" name="TextBox 7">
            <a:extLst>
              <a:ext uri="{FF2B5EF4-FFF2-40B4-BE49-F238E27FC236}">
                <a16:creationId xmlns:a16="http://schemas.microsoft.com/office/drawing/2014/main" id="{A26AC217-2B3B-A3AE-62A1-41DA9DC6F551}"/>
              </a:ext>
            </a:extLst>
          </p:cNvPr>
          <p:cNvSpPr txBox="1"/>
          <p:nvPr/>
        </p:nvSpPr>
        <p:spPr>
          <a:xfrm>
            <a:off x="3422873" y="3948913"/>
            <a:ext cx="2509799" cy="830997"/>
          </a:xfrm>
          <a:prstGeom prst="rect">
            <a:avLst/>
          </a:prstGeom>
          <a:noFill/>
        </p:spPr>
        <p:txBody>
          <a:bodyPr wrap="square" rtlCol="0">
            <a:spAutoFit/>
          </a:bodyPr>
          <a:lstStyle/>
          <a:p>
            <a:pPr algn="ctr"/>
            <a:r>
              <a:rPr lang="en-GB" sz="1200" dirty="0">
                <a:solidFill>
                  <a:srgbClr val="00B050"/>
                </a:solidFill>
              </a:rPr>
              <a:t>Stretch and Challenge: Explain how the organ system works with other organ systems to maintain homeostasis.</a:t>
            </a:r>
          </a:p>
        </p:txBody>
      </p:sp>
      <p:pic>
        <p:nvPicPr>
          <p:cNvPr id="10" name="Picture 9">
            <a:extLst>
              <a:ext uri="{FF2B5EF4-FFF2-40B4-BE49-F238E27FC236}">
                <a16:creationId xmlns:a16="http://schemas.microsoft.com/office/drawing/2014/main" id="{F7F7D52B-DC4F-9C34-333D-4A0347ABB267}"/>
              </a:ext>
            </a:extLst>
          </p:cNvPr>
          <p:cNvPicPr>
            <a:picLocks noChangeAspect="1"/>
          </p:cNvPicPr>
          <p:nvPr/>
        </p:nvPicPr>
        <p:blipFill>
          <a:blip r:embed="rId3"/>
          <a:stretch>
            <a:fillRect/>
          </a:stretch>
        </p:blipFill>
        <p:spPr>
          <a:xfrm>
            <a:off x="4094061" y="1067142"/>
            <a:ext cx="2492990" cy="2492990"/>
          </a:xfrm>
          <a:prstGeom prst="rect">
            <a:avLst/>
          </a:prstGeom>
        </p:spPr>
      </p:pic>
    </p:spTree>
    <p:extLst>
      <p:ext uri="{BB962C8B-B14F-4D97-AF65-F5344CB8AC3E}">
        <p14:creationId xmlns:p14="http://schemas.microsoft.com/office/powerpoint/2010/main" val="1441409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DF02B-B226-4654-A0EB-D38F3C4C1BE9}"/>
              </a:ext>
            </a:extLst>
          </p:cNvPr>
          <p:cNvSpPr>
            <a:spLocks noGrp="1"/>
          </p:cNvSpPr>
          <p:nvPr>
            <p:ph type="title"/>
          </p:nvPr>
        </p:nvSpPr>
        <p:spPr>
          <a:xfrm>
            <a:off x="0" y="460726"/>
            <a:ext cx="4119563" cy="1129945"/>
          </a:xfrm>
        </p:spPr>
        <p:txBody>
          <a:bodyPr/>
          <a:lstStyle/>
          <a:p>
            <a:pPr algn="ctr"/>
            <a:r>
              <a:rPr lang="en-GB" sz="2400" b="1" dirty="0">
                <a:solidFill>
                  <a:schemeClr val="accent1"/>
                </a:solidFill>
                <a:latin typeface="Century Gothic" panose="020B0502020202020204" pitchFamily="34" charset="0"/>
              </a:rPr>
              <a:t>Task 5: Wider Knowledge</a:t>
            </a:r>
          </a:p>
        </p:txBody>
      </p:sp>
      <p:sp>
        <p:nvSpPr>
          <p:cNvPr id="3" name="Content Placeholder 2">
            <a:extLst>
              <a:ext uri="{FF2B5EF4-FFF2-40B4-BE49-F238E27FC236}">
                <a16:creationId xmlns:a16="http://schemas.microsoft.com/office/drawing/2014/main" id="{E967B901-08C8-476F-98CA-8C9BB14803E8}"/>
              </a:ext>
            </a:extLst>
          </p:cNvPr>
          <p:cNvSpPr>
            <a:spLocks noGrp="1"/>
          </p:cNvSpPr>
          <p:nvPr>
            <p:ph idx="1"/>
          </p:nvPr>
        </p:nvSpPr>
        <p:spPr>
          <a:xfrm>
            <a:off x="302150" y="1666871"/>
            <a:ext cx="6249726" cy="5781679"/>
          </a:xfrm>
        </p:spPr>
        <p:txBody>
          <a:bodyPr>
            <a:normAutofit fontScale="92500" lnSpcReduction="20000"/>
          </a:bodyPr>
          <a:lstStyle/>
          <a:p>
            <a:pPr marL="0" indent="0">
              <a:lnSpc>
                <a:spcPct val="120000"/>
              </a:lnSpc>
              <a:buNone/>
            </a:pPr>
            <a:r>
              <a:rPr lang="en-GB" dirty="0"/>
              <a:t>It is important to have a </a:t>
            </a:r>
            <a:r>
              <a:rPr lang="en-GB" b="1" i="1" dirty="0"/>
              <a:t>broad understanding </a:t>
            </a:r>
            <a:r>
              <a:rPr lang="en-GB" dirty="0"/>
              <a:t>of health care and social issues which affect services and professionals working for the NHS. One way of raising your awareness is to </a:t>
            </a:r>
            <a:r>
              <a:rPr lang="en-GB" b="1" i="1" dirty="0"/>
              <a:t>prepare you before your course </a:t>
            </a:r>
            <a:r>
              <a:rPr lang="en-GB" dirty="0"/>
              <a:t>starts with summer learning using different forms of media. </a:t>
            </a:r>
          </a:p>
          <a:p>
            <a:pPr marL="0" indent="0">
              <a:lnSpc>
                <a:spcPct val="120000"/>
              </a:lnSpc>
              <a:buNone/>
            </a:pPr>
            <a:r>
              <a:rPr lang="en-GB" dirty="0"/>
              <a:t>Your task is to pick… </a:t>
            </a:r>
          </a:p>
          <a:p>
            <a:pPr marL="0" indent="0">
              <a:lnSpc>
                <a:spcPct val="120000"/>
              </a:lnSpc>
              <a:buNone/>
            </a:pPr>
            <a:r>
              <a:rPr lang="en-GB" dirty="0"/>
              <a:t>➢ 2 Films </a:t>
            </a:r>
          </a:p>
          <a:p>
            <a:pPr marL="0" indent="0">
              <a:lnSpc>
                <a:spcPct val="120000"/>
              </a:lnSpc>
              <a:buNone/>
            </a:pPr>
            <a:r>
              <a:rPr lang="en-GB" dirty="0"/>
              <a:t>➢ 1 Book </a:t>
            </a:r>
          </a:p>
          <a:p>
            <a:pPr marL="0" indent="0">
              <a:lnSpc>
                <a:spcPct val="120000"/>
              </a:lnSpc>
              <a:buNone/>
            </a:pPr>
            <a:r>
              <a:rPr lang="en-GB" dirty="0"/>
              <a:t>➢ 2 Documentaries </a:t>
            </a:r>
          </a:p>
          <a:p>
            <a:pPr marL="0" indent="0">
              <a:lnSpc>
                <a:spcPct val="120000"/>
              </a:lnSpc>
              <a:buNone/>
            </a:pPr>
            <a:r>
              <a:rPr lang="en-GB" dirty="0"/>
              <a:t>You are then tasked with writing a report titled: </a:t>
            </a:r>
            <a:r>
              <a:rPr lang="en-GB" b="1" dirty="0"/>
              <a:t>‘Discuss the issues </a:t>
            </a:r>
            <a:r>
              <a:rPr lang="en-GB" i="1" dirty="0"/>
              <a:t>[in the film/book or documentary]</a:t>
            </a:r>
            <a:r>
              <a:rPr lang="en-GB" b="1" dirty="0"/>
              <a:t> and the impacts on health care provision’ </a:t>
            </a:r>
            <a:endParaRPr lang="en-GB" sz="300" b="1" dirty="0"/>
          </a:p>
          <a:p>
            <a:pPr marL="0" indent="0">
              <a:lnSpc>
                <a:spcPct val="120000"/>
              </a:lnSpc>
              <a:buNone/>
            </a:pPr>
            <a:r>
              <a:rPr lang="en-GB" dirty="0"/>
              <a:t>Specifications: minimum length - one A4 page, font size 11.</a:t>
            </a:r>
          </a:p>
          <a:p>
            <a:pPr marL="0" indent="0">
              <a:lnSpc>
                <a:spcPct val="120000"/>
              </a:lnSpc>
              <a:buNone/>
            </a:pPr>
            <a:r>
              <a:rPr lang="en-GB" dirty="0"/>
              <a:t>Include referencing as appropriate. </a:t>
            </a:r>
          </a:p>
          <a:p>
            <a:pPr marL="0" indent="0">
              <a:lnSpc>
                <a:spcPct val="120000"/>
              </a:lnSpc>
              <a:buNone/>
            </a:pPr>
            <a:r>
              <a:rPr lang="en-GB" b="1" u="sng" dirty="0"/>
              <a:t>Some hints and tips to help you get started:</a:t>
            </a:r>
          </a:p>
          <a:p>
            <a:pPr>
              <a:lnSpc>
                <a:spcPct val="120000"/>
              </a:lnSpc>
            </a:pPr>
            <a:r>
              <a:rPr lang="en-GB" dirty="0"/>
              <a:t>What issues, if any, are being raised? E.g. dementia </a:t>
            </a:r>
          </a:p>
          <a:p>
            <a:pPr>
              <a:lnSpc>
                <a:spcPct val="120000"/>
              </a:lnSpc>
            </a:pPr>
            <a:r>
              <a:rPr lang="en-GB" dirty="0"/>
              <a:t>How does the film/book/documentary present health?  E.g. care for people with dementia</a:t>
            </a:r>
          </a:p>
          <a:p>
            <a:pPr>
              <a:lnSpc>
                <a:spcPct val="120000"/>
              </a:lnSpc>
            </a:pPr>
            <a:r>
              <a:rPr lang="en-GB" dirty="0"/>
              <a:t>Explain why the topic of the media source is relevant to your learning, and whether you think it is helpful and why? </a:t>
            </a:r>
          </a:p>
          <a:p>
            <a:pPr marL="0" indent="0">
              <a:lnSpc>
                <a:spcPct val="120000"/>
              </a:lnSpc>
              <a:buNone/>
            </a:pPr>
            <a:r>
              <a:rPr lang="en-GB" dirty="0"/>
              <a:t>This list is NOT exhaustive, there may be other questions/ideas you wish to consider as you watch or read – it would be lovely to share with us all.</a:t>
            </a:r>
          </a:p>
        </p:txBody>
      </p:sp>
      <p:sp>
        <p:nvSpPr>
          <p:cNvPr id="4" name="Slide Number Placeholder 3">
            <a:extLst>
              <a:ext uri="{FF2B5EF4-FFF2-40B4-BE49-F238E27FC236}">
                <a16:creationId xmlns:a16="http://schemas.microsoft.com/office/drawing/2014/main" id="{DED6C861-885A-4B47-ABC7-AEDCFE708DAD}"/>
              </a:ext>
            </a:extLst>
          </p:cNvPr>
          <p:cNvSpPr>
            <a:spLocks noGrp="1"/>
          </p:cNvSpPr>
          <p:nvPr>
            <p:ph type="sldNum" sz="quarter" idx="12"/>
          </p:nvPr>
        </p:nvSpPr>
        <p:spPr/>
        <p:txBody>
          <a:bodyPr/>
          <a:lstStyle/>
          <a:p>
            <a:fld id="{42197ACC-EB3C-4466-A41B-F6CC006DF8B4}" type="slidenum">
              <a:rPr lang="en-GB" smtClean="0"/>
              <a:t>6</a:t>
            </a:fld>
            <a:endParaRPr lang="en-GB"/>
          </a:p>
        </p:txBody>
      </p:sp>
      <p:pic>
        <p:nvPicPr>
          <p:cNvPr id="5" name="Picture 4">
            <a:extLst>
              <a:ext uri="{FF2B5EF4-FFF2-40B4-BE49-F238E27FC236}">
                <a16:creationId xmlns:a16="http://schemas.microsoft.com/office/drawing/2014/main" id="{CCF0A338-A0A2-45C7-A6E2-6E1C62F0393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12791" y="127355"/>
            <a:ext cx="2578522" cy="1453795"/>
          </a:xfrm>
          <a:prstGeom prst="rect">
            <a:avLst/>
          </a:prstGeom>
        </p:spPr>
      </p:pic>
      <p:cxnSp>
        <p:nvCxnSpPr>
          <p:cNvPr id="12" name="Straight Connector 11">
            <a:extLst>
              <a:ext uri="{FF2B5EF4-FFF2-40B4-BE49-F238E27FC236}">
                <a16:creationId xmlns:a16="http://schemas.microsoft.com/office/drawing/2014/main" id="{52BC0639-4A93-4517-B1F8-DCCD41E14258}"/>
              </a:ext>
            </a:extLst>
          </p:cNvPr>
          <p:cNvCxnSpPr/>
          <p:nvPr/>
        </p:nvCxnSpPr>
        <p:spPr>
          <a:xfrm>
            <a:off x="166687" y="7296150"/>
            <a:ext cx="652462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CF23BEE-DD4C-9ECD-02F2-F0965BEF3EA6}"/>
              </a:ext>
            </a:extLst>
          </p:cNvPr>
          <p:cNvPicPr>
            <a:picLocks noChangeAspect="1"/>
          </p:cNvPicPr>
          <p:nvPr/>
        </p:nvPicPr>
        <p:blipFill>
          <a:blip r:embed="rId4"/>
          <a:stretch>
            <a:fillRect/>
          </a:stretch>
        </p:blipFill>
        <p:spPr>
          <a:xfrm>
            <a:off x="207141" y="7448550"/>
            <a:ext cx="1172770" cy="333822"/>
          </a:xfrm>
          <a:prstGeom prst="rect">
            <a:avLst/>
          </a:prstGeom>
        </p:spPr>
      </p:pic>
      <p:pic>
        <p:nvPicPr>
          <p:cNvPr id="17" name="Picture 16">
            <a:extLst>
              <a:ext uri="{FF2B5EF4-FFF2-40B4-BE49-F238E27FC236}">
                <a16:creationId xmlns:a16="http://schemas.microsoft.com/office/drawing/2014/main" id="{DD67BB42-D4A1-8E0C-C0DE-557176B5BCE1}"/>
              </a:ext>
            </a:extLst>
          </p:cNvPr>
          <p:cNvPicPr>
            <a:picLocks noChangeAspect="1"/>
          </p:cNvPicPr>
          <p:nvPr/>
        </p:nvPicPr>
        <p:blipFill>
          <a:blip r:embed="rId5"/>
          <a:stretch>
            <a:fillRect/>
          </a:stretch>
        </p:blipFill>
        <p:spPr>
          <a:xfrm>
            <a:off x="207141" y="7880695"/>
            <a:ext cx="1365479" cy="1441105"/>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12E2ECBD-6B61-8D0C-81E4-4A691F8B7ECA}"/>
              </a:ext>
            </a:extLst>
          </p:cNvPr>
          <p:cNvPicPr>
            <a:picLocks noChangeAspect="1"/>
          </p:cNvPicPr>
          <p:nvPr/>
        </p:nvPicPr>
        <p:blipFill>
          <a:blip r:embed="rId6"/>
          <a:stretch>
            <a:fillRect/>
          </a:stretch>
        </p:blipFill>
        <p:spPr>
          <a:xfrm>
            <a:off x="1589452" y="7448550"/>
            <a:ext cx="1437595" cy="1429101"/>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D544EA3B-6B52-3F10-699F-CBBA7E3E09FC}"/>
              </a:ext>
            </a:extLst>
          </p:cNvPr>
          <p:cNvPicPr>
            <a:picLocks noChangeAspect="1"/>
          </p:cNvPicPr>
          <p:nvPr/>
        </p:nvPicPr>
        <p:blipFill>
          <a:blip r:embed="rId7"/>
          <a:stretch>
            <a:fillRect/>
          </a:stretch>
        </p:blipFill>
        <p:spPr>
          <a:xfrm>
            <a:off x="3059430" y="8163100"/>
            <a:ext cx="1543050" cy="143075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25E6041-2319-A511-81A5-179969749B6F}"/>
              </a:ext>
            </a:extLst>
          </p:cNvPr>
          <p:cNvPicPr>
            <a:picLocks noChangeAspect="1"/>
          </p:cNvPicPr>
          <p:nvPr/>
        </p:nvPicPr>
        <p:blipFill>
          <a:blip r:embed="rId8"/>
          <a:stretch>
            <a:fillRect/>
          </a:stretch>
        </p:blipFill>
        <p:spPr>
          <a:xfrm>
            <a:off x="4512375" y="7448550"/>
            <a:ext cx="2176213" cy="13241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7428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Image result for netflix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5870" y="-93560"/>
            <a:ext cx="3550151" cy="18891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9170" y="1551103"/>
            <a:ext cx="1745039" cy="276999"/>
          </a:xfrm>
          <a:prstGeom prst="rect">
            <a:avLst/>
          </a:prstGeom>
          <a:noFill/>
        </p:spPr>
        <p:txBody>
          <a:bodyPr wrap="square" rtlCol="0">
            <a:spAutoFit/>
          </a:bodyPr>
          <a:lstStyle/>
          <a:p>
            <a:pPr algn="ctr"/>
            <a:r>
              <a:rPr lang="en-GB" sz="1200" b="1" dirty="0">
                <a:solidFill>
                  <a:srgbClr val="0099CC"/>
                </a:solidFill>
              </a:rPr>
              <a:t>Babies</a:t>
            </a:r>
          </a:p>
        </p:txBody>
      </p:sp>
      <p:sp>
        <p:nvSpPr>
          <p:cNvPr id="7" name="TextBox 6"/>
          <p:cNvSpPr txBox="1"/>
          <p:nvPr/>
        </p:nvSpPr>
        <p:spPr>
          <a:xfrm>
            <a:off x="2005756" y="1471330"/>
            <a:ext cx="1245664" cy="461665"/>
          </a:xfrm>
          <a:prstGeom prst="rect">
            <a:avLst/>
          </a:prstGeom>
          <a:noFill/>
        </p:spPr>
        <p:txBody>
          <a:bodyPr wrap="square" rtlCol="0">
            <a:spAutoFit/>
          </a:bodyPr>
          <a:lstStyle/>
          <a:p>
            <a:pPr algn="ctr"/>
            <a:r>
              <a:rPr lang="en-GB" sz="1200" b="1" dirty="0">
                <a:solidFill>
                  <a:srgbClr val="0099CC"/>
                </a:solidFill>
              </a:rPr>
              <a:t>What the Health</a:t>
            </a:r>
          </a:p>
        </p:txBody>
      </p:sp>
      <p:sp>
        <p:nvSpPr>
          <p:cNvPr id="10" name="TextBox 9"/>
          <p:cNvSpPr txBox="1"/>
          <p:nvPr/>
        </p:nvSpPr>
        <p:spPr>
          <a:xfrm>
            <a:off x="3396639" y="1339771"/>
            <a:ext cx="1581367" cy="600164"/>
          </a:xfrm>
          <a:prstGeom prst="rect">
            <a:avLst/>
          </a:prstGeom>
          <a:noFill/>
        </p:spPr>
        <p:txBody>
          <a:bodyPr wrap="square" rtlCol="0">
            <a:spAutoFit/>
          </a:bodyPr>
          <a:lstStyle/>
          <a:p>
            <a:pPr algn="ctr"/>
            <a:r>
              <a:rPr lang="en-GB" sz="1100" b="1" dirty="0">
                <a:solidFill>
                  <a:srgbClr val="0099CC"/>
                </a:solidFill>
              </a:rPr>
              <a:t>Louis Theroux: Extreme love, Dementia</a:t>
            </a:r>
          </a:p>
        </p:txBody>
      </p:sp>
      <p:sp>
        <p:nvSpPr>
          <p:cNvPr id="12" name="TextBox 11"/>
          <p:cNvSpPr txBox="1"/>
          <p:nvPr/>
        </p:nvSpPr>
        <p:spPr>
          <a:xfrm>
            <a:off x="5005178" y="1628915"/>
            <a:ext cx="1447800" cy="276999"/>
          </a:xfrm>
          <a:prstGeom prst="rect">
            <a:avLst/>
          </a:prstGeom>
          <a:noFill/>
        </p:spPr>
        <p:txBody>
          <a:bodyPr wrap="square" rtlCol="0">
            <a:spAutoFit/>
          </a:bodyPr>
          <a:lstStyle/>
          <a:p>
            <a:pPr algn="ctr"/>
            <a:r>
              <a:rPr lang="en-GB" sz="1200" b="1" dirty="0">
                <a:solidFill>
                  <a:srgbClr val="0099CC"/>
                </a:solidFill>
              </a:rPr>
              <a:t>Five Feet Apart</a:t>
            </a:r>
          </a:p>
        </p:txBody>
      </p:sp>
      <p:sp>
        <p:nvSpPr>
          <p:cNvPr id="15" name="TextBox 14"/>
          <p:cNvSpPr txBox="1"/>
          <p:nvPr/>
        </p:nvSpPr>
        <p:spPr>
          <a:xfrm>
            <a:off x="430206" y="4257088"/>
            <a:ext cx="1245664" cy="276999"/>
          </a:xfrm>
          <a:prstGeom prst="rect">
            <a:avLst/>
          </a:prstGeom>
          <a:noFill/>
        </p:spPr>
        <p:txBody>
          <a:bodyPr wrap="square" rtlCol="0">
            <a:spAutoFit/>
          </a:bodyPr>
          <a:lstStyle/>
          <a:p>
            <a:pPr algn="ctr"/>
            <a:r>
              <a:rPr lang="en-GB" sz="1200" b="1" dirty="0">
                <a:solidFill>
                  <a:srgbClr val="0099CC"/>
                </a:solidFill>
              </a:rPr>
              <a:t>Brain on Fire</a:t>
            </a:r>
          </a:p>
        </p:txBody>
      </p:sp>
      <p:sp>
        <p:nvSpPr>
          <p:cNvPr id="17" name="TextBox 16"/>
          <p:cNvSpPr txBox="1"/>
          <p:nvPr/>
        </p:nvSpPr>
        <p:spPr>
          <a:xfrm>
            <a:off x="1728346" y="4069132"/>
            <a:ext cx="1635766" cy="276999"/>
          </a:xfrm>
          <a:prstGeom prst="rect">
            <a:avLst/>
          </a:prstGeom>
          <a:noFill/>
        </p:spPr>
        <p:txBody>
          <a:bodyPr wrap="square" rtlCol="0">
            <a:spAutoFit/>
          </a:bodyPr>
          <a:lstStyle/>
          <a:p>
            <a:pPr algn="ctr"/>
            <a:r>
              <a:rPr lang="en-GB" sz="1200" b="1" dirty="0">
                <a:solidFill>
                  <a:srgbClr val="0099CC"/>
                </a:solidFill>
              </a:rPr>
              <a:t>Theory of Everything</a:t>
            </a:r>
          </a:p>
        </p:txBody>
      </p:sp>
      <p:sp>
        <p:nvSpPr>
          <p:cNvPr id="21" name="TextBox 20"/>
          <p:cNvSpPr txBox="1"/>
          <p:nvPr/>
        </p:nvSpPr>
        <p:spPr>
          <a:xfrm>
            <a:off x="3416588" y="4035124"/>
            <a:ext cx="1449608" cy="461665"/>
          </a:xfrm>
          <a:prstGeom prst="rect">
            <a:avLst/>
          </a:prstGeom>
          <a:noFill/>
        </p:spPr>
        <p:txBody>
          <a:bodyPr wrap="square" rtlCol="0">
            <a:spAutoFit/>
          </a:bodyPr>
          <a:lstStyle/>
          <a:p>
            <a:pPr algn="ctr"/>
            <a:r>
              <a:rPr lang="en-GB" sz="1200" b="1" dirty="0">
                <a:solidFill>
                  <a:srgbClr val="0099CC"/>
                </a:solidFill>
              </a:rPr>
              <a:t>Humans;</a:t>
            </a:r>
          </a:p>
          <a:p>
            <a:pPr algn="ctr"/>
            <a:r>
              <a:rPr lang="en-GB" sz="1200" b="1" dirty="0">
                <a:solidFill>
                  <a:srgbClr val="0099CC"/>
                </a:solidFill>
              </a:rPr>
              <a:t>Body Systems</a:t>
            </a:r>
          </a:p>
        </p:txBody>
      </p:sp>
      <p:sp>
        <p:nvSpPr>
          <p:cNvPr id="24" name="TextBox 23"/>
          <p:cNvSpPr txBox="1"/>
          <p:nvPr/>
        </p:nvSpPr>
        <p:spPr>
          <a:xfrm>
            <a:off x="4890184" y="4097404"/>
            <a:ext cx="1449608" cy="461665"/>
          </a:xfrm>
          <a:prstGeom prst="rect">
            <a:avLst/>
          </a:prstGeom>
          <a:noFill/>
        </p:spPr>
        <p:txBody>
          <a:bodyPr wrap="square" rtlCol="0">
            <a:spAutoFit/>
          </a:bodyPr>
          <a:lstStyle/>
          <a:p>
            <a:pPr algn="ctr"/>
            <a:r>
              <a:rPr lang="en-GB" sz="1200" b="1" dirty="0">
                <a:solidFill>
                  <a:srgbClr val="0070C0"/>
                </a:solidFill>
              </a:rPr>
              <a:t>Three identical strangers</a:t>
            </a:r>
          </a:p>
        </p:txBody>
      </p:sp>
      <p:sp>
        <p:nvSpPr>
          <p:cNvPr id="27" name="TextBox 26"/>
          <p:cNvSpPr txBox="1"/>
          <p:nvPr/>
        </p:nvSpPr>
        <p:spPr>
          <a:xfrm>
            <a:off x="234985" y="6727713"/>
            <a:ext cx="1745039" cy="276999"/>
          </a:xfrm>
          <a:prstGeom prst="rect">
            <a:avLst/>
          </a:prstGeom>
          <a:noFill/>
        </p:spPr>
        <p:txBody>
          <a:bodyPr wrap="square" rtlCol="0">
            <a:spAutoFit/>
          </a:bodyPr>
          <a:lstStyle/>
          <a:p>
            <a:pPr algn="ctr"/>
            <a:r>
              <a:rPr lang="en-GB" sz="1200" b="1" dirty="0">
                <a:solidFill>
                  <a:srgbClr val="0070C0"/>
                </a:solidFill>
              </a:rPr>
              <a:t>Girl, interrupted </a:t>
            </a:r>
          </a:p>
        </p:txBody>
      </p:sp>
      <p:sp>
        <p:nvSpPr>
          <p:cNvPr id="29" name="TextBox 28"/>
          <p:cNvSpPr txBox="1"/>
          <p:nvPr/>
        </p:nvSpPr>
        <p:spPr>
          <a:xfrm>
            <a:off x="1824218" y="6686926"/>
            <a:ext cx="1427202" cy="276999"/>
          </a:xfrm>
          <a:prstGeom prst="rect">
            <a:avLst/>
          </a:prstGeom>
          <a:noFill/>
        </p:spPr>
        <p:txBody>
          <a:bodyPr wrap="square" rtlCol="0">
            <a:spAutoFit/>
          </a:bodyPr>
          <a:lstStyle/>
          <a:p>
            <a:pPr algn="ctr"/>
            <a:r>
              <a:rPr lang="en-GB" sz="1200" b="1" dirty="0">
                <a:solidFill>
                  <a:srgbClr val="0070C0"/>
                </a:solidFill>
              </a:rPr>
              <a:t>Call the Midwife</a:t>
            </a:r>
          </a:p>
        </p:txBody>
      </p:sp>
      <p:sp>
        <p:nvSpPr>
          <p:cNvPr id="32" name="TextBox 31"/>
          <p:cNvSpPr txBox="1"/>
          <p:nvPr/>
        </p:nvSpPr>
        <p:spPr>
          <a:xfrm>
            <a:off x="3416588" y="6709394"/>
            <a:ext cx="1427202" cy="276999"/>
          </a:xfrm>
          <a:prstGeom prst="rect">
            <a:avLst/>
          </a:prstGeom>
          <a:noFill/>
        </p:spPr>
        <p:txBody>
          <a:bodyPr wrap="square" rtlCol="0">
            <a:spAutoFit/>
          </a:bodyPr>
          <a:lstStyle/>
          <a:p>
            <a:pPr algn="ctr"/>
            <a:r>
              <a:rPr lang="en-GB" sz="1200" b="1" dirty="0">
                <a:solidFill>
                  <a:srgbClr val="0070C0"/>
                </a:solidFill>
              </a:rPr>
              <a:t>13 Reasons Why</a:t>
            </a:r>
          </a:p>
        </p:txBody>
      </p:sp>
      <p:sp>
        <p:nvSpPr>
          <p:cNvPr id="34" name="TextBox 33"/>
          <p:cNvSpPr txBox="1"/>
          <p:nvPr/>
        </p:nvSpPr>
        <p:spPr>
          <a:xfrm>
            <a:off x="4902136" y="6464599"/>
            <a:ext cx="1427202" cy="461665"/>
          </a:xfrm>
          <a:prstGeom prst="rect">
            <a:avLst/>
          </a:prstGeom>
          <a:noFill/>
        </p:spPr>
        <p:txBody>
          <a:bodyPr wrap="square" rtlCol="0">
            <a:spAutoFit/>
          </a:bodyPr>
          <a:lstStyle/>
          <a:p>
            <a:pPr algn="ctr"/>
            <a:r>
              <a:rPr lang="en-GB" sz="1200" b="1" dirty="0">
                <a:solidFill>
                  <a:srgbClr val="0070C0"/>
                </a:solidFill>
              </a:rPr>
              <a:t>The Game Changer (2018)</a:t>
            </a:r>
          </a:p>
        </p:txBody>
      </p:sp>
      <p:sp>
        <p:nvSpPr>
          <p:cNvPr id="33" name="Rectangle 32">
            <a:extLst>
              <a:ext uri="{FF2B5EF4-FFF2-40B4-BE49-F238E27FC236}">
                <a16:creationId xmlns:a16="http://schemas.microsoft.com/office/drawing/2014/main" id="{22849B12-F086-453F-B3CA-B97FE98CC5E5}"/>
              </a:ext>
            </a:extLst>
          </p:cNvPr>
          <p:cNvSpPr/>
          <p:nvPr/>
        </p:nvSpPr>
        <p:spPr>
          <a:xfrm>
            <a:off x="147713" y="9096762"/>
            <a:ext cx="6305265" cy="430887"/>
          </a:xfrm>
          <a:prstGeom prst="rect">
            <a:avLst/>
          </a:prstGeom>
        </p:spPr>
        <p:txBody>
          <a:bodyPr wrap="square">
            <a:spAutoFit/>
          </a:bodyPr>
          <a:lstStyle/>
          <a:p>
            <a:pPr algn="ctr"/>
            <a:r>
              <a:rPr lang="en-GB" sz="2200" b="1" dirty="0">
                <a:solidFill>
                  <a:srgbClr val="0099CC"/>
                </a:solidFill>
              </a:rPr>
              <a:t>Recommended Watching for Health &amp; Social</a:t>
            </a:r>
          </a:p>
        </p:txBody>
      </p:sp>
      <p:pic>
        <p:nvPicPr>
          <p:cNvPr id="9" name="Picture 2" descr="Is 'Babies' (2020) available to watch on UK Netflix - NewOnNetflixUK">
            <a:extLst>
              <a:ext uri="{FF2B5EF4-FFF2-40B4-BE49-F238E27FC236}">
                <a16:creationId xmlns:a16="http://schemas.microsoft.com/office/drawing/2014/main" id="{F370E072-3621-4EDC-B117-976FAD2D83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022" y="1968512"/>
            <a:ext cx="1324040" cy="1982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8" descr="Louis Theroux: Extreme Love - Dementia (2012) on Netflix Taiwan ...">
            <a:extLst>
              <a:ext uri="{FF2B5EF4-FFF2-40B4-BE49-F238E27FC236}">
                <a16:creationId xmlns:a16="http://schemas.microsoft.com/office/drawing/2014/main" id="{270BE964-5C38-49EC-9968-97DAE0F415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3855" y="1958900"/>
            <a:ext cx="1449608" cy="2029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10" descr="Is 'Five Feet Apart' (2019) available to watch on UK Netflix ...">
            <a:extLst>
              <a:ext uri="{FF2B5EF4-FFF2-40B4-BE49-F238E27FC236}">
                <a16:creationId xmlns:a16="http://schemas.microsoft.com/office/drawing/2014/main" id="{C5E315B2-0B49-418A-A9FD-7A1A604CF3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5178" y="1984319"/>
            <a:ext cx="1447800" cy="20269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12" descr="Is 'Brain on Fire' (2016) available to watch on UK Netflix ...">
            <a:extLst>
              <a:ext uri="{FF2B5EF4-FFF2-40B4-BE49-F238E27FC236}">
                <a16:creationId xmlns:a16="http://schemas.microsoft.com/office/drawing/2014/main" id="{E6468FC1-B753-4986-9D6D-0D6A590A4F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022" y="4576476"/>
            <a:ext cx="1323324" cy="18526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2" name="Picture 14" descr="Is 'The Theory of Everything' (2014) available to watch on UK ...">
            <a:extLst>
              <a:ext uri="{FF2B5EF4-FFF2-40B4-BE49-F238E27FC236}">
                <a16:creationId xmlns:a16="http://schemas.microsoft.com/office/drawing/2014/main" id="{3717060F-8696-4AB8-8E71-4D56079BC5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6118" y="4572158"/>
            <a:ext cx="1314281" cy="1839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20" descr="Girl, Interrupted (film) - Wikipedia">
            <a:extLst>
              <a:ext uri="{FF2B5EF4-FFF2-40B4-BE49-F238E27FC236}">
                <a16:creationId xmlns:a16="http://schemas.microsoft.com/office/drawing/2014/main" id="{4A857893-492B-4DF8-AC08-66D9BDF486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0206" y="7051485"/>
            <a:ext cx="1286968" cy="1854956"/>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List of Call the Midwife episodes - Wikipedia">
            <a:extLst>
              <a:ext uri="{FF2B5EF4-FFF2-40B4-BE49-F238E27FC236}">
                <a16:creationId xmlns:a16="http://schemas.microsoft.com/office/drawing/2014/main" id="{97C67FAB-63D2-4795-8568-F4BD4EE6BB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6118" y="7051485"/>
            <a:ext cx="1324041" cy="183999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4" descr="13 Reasons Why: Season 1 - Rotten Tomatoes">
            <a:extLst>
              <a:ext uri="{FF2B5EF4-FFF2-40B4-BE49-F238E27FC236}">
                <a16:creationId xmlns:a16="http://schemas.microsoft.com/office/drawing/2014/main" id="{A1A9D984-AAF2-4F00-9941-2817B7D278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6588" y="7060879"/>
            <a:ext cx="1332128" cy="1790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2F0B73D-E292-B41D-6183-EA3F5144AC5E}"/>
              </a:ext>
            </a:extLst>
          </p:cNvPr>
          <p:cNvPicPr>
            <a:picLocks noChangeAspect="1"/>
          </p:cNvPicPr>
          <p:nvPr/>
        </p:nvPicPr>
        <p:blipFill>
          <a:blip r:embed="rId11"/>
          <a:stretch>
            <a:fillRect/>
          </a:stretch>
        </p:blipFill>
        <p:spPr>
          <a:xfrm>
            <a:off x="3416589" y="4549280"/>
            <a:ext cx="1323324" cy="1828354"/>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DEE3E27C-822C-9B48-4CFA-0949ABF4FF78}"/>
              </a:ext>
            </a:extLst>
          </p:cNvPr>
          <p:cNvPicPr>
            <a:picLocks noChangeAspect="1"/>
          </p:cNvPicPr>
          <p:nvPr/>
        </p:nvPicPr>
        <p:blipFill>
          <a:blip r:embed="rId12"/>
          <a:stretch>
            <a:fillRect/>
          </a:stretch>
        </p:blipFill>
        <p:spPr>
          <a:xfrm>
            <a:off x="5005178" y="6943203"/>
            <a:ext cx="1232003" cy="1860576"/>
          </a:xfrm>
          <a:prstGeom prst="rect">
            <a:avLst/>
          </a:prstGeom>
        </p:spPr>
      </p:pic>
      <p:pic>
        <p:nvPicPr>
          <p:cNvPr id="39" name="Picture 38">
            <a:extLst>
              <a:ext uri="{FF2B5EF4-FFF2-40B4-BE49-F238E27FC236}">
                <a16:creationId xmlns:a16="http://schemas.microsoft.com/office/drawing/2014/main" id="{EFBA4794-B415-1EBF-275D-98332E889863}"/>
              </a:ext>
            </a:extLst>
          </p:cNvPr>
          <p:cNvPicPr>
            <a:picLocks noChangeAspect="1"/>
          </p:cNvPicPr>
          <p:nvPr/>
        </p:nvPicPr>
        <p:blipFill>
          <a:blip r:embed="rId13"/>
          <a:stretch>
            <a:fillRect/>
          </a:stretch>
        </p:blipFill>
        <p:spPr>
          <a:xfrm>
            <a:off x="5005178" y="4560943"/>
            <a:ext cx="1260807" cy="181636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3B1D3B61-0FBD-CD8C-4203-0AF0BE2ECD88}"/>
              </a:ext>
            </a:extLst>
          </p:cNvPr>
          <p:cNvPicPr>
            <a:picLocks noChangeAspect="1"/>
          </p:cNvPicPr>
          <p:nvPr/>
        </p:nvPicPr>
        <p:blipFill>
          <a:blip r:embed="rId14"/>
          <a:stretch>
            <a:fillRect/>
          </a:stretch>
        </p:blipFill>
        <p:spPr>
          <a:xfrm>
            <a:off x="1815583" y="1968512"/>
            <a:ext cx="1491750" cy="20122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0594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Image result for netflix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466" y="2212"/>
            <a:ext cx="3550151" cy="19969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328334" y="13042"/>
            <a:ext cx="1971858" cy="615595"/>
          </a:xfrm>
        </p:spPr>
        <p:txBody>
          <a:bodyPr>
            <a:normAutofit/>
          </a:bodyPr>
          <a:lstStyle/>
          <a:p>
            <a:pPr algn="ctr"/>
            <a:r>
              <a:rPr lang="en-GB" sz="3600" b="1" dirty="0">
                <a:solidFill>
                  <a:srgbClr val="C00000"/>
                </a:solidFill>
                <a:latin typeface="Century Gothic" panose="020B0502020202020204" pitchFamily="34" charset="0"/>
              </a:rPr>
              <a:t>Not</a:t>
            </a:r>
          </a:p>
        </p:txBody>
      </p:sp>
      <p:sp>
        <p:nvSpPr>
          <p:cNvPr id="4" name="TextBox 3"/>
          <p:cNvSpPr txBox="1"/>
          <p:nvPr/>
        </p:nvSpPr>
        <p:spPr>
          <a:xfrm>
            <a:off x="354358" y="1586163"/>
            <a:ext cx="1745039" cy="461665"/>
          </a:xfrm>
          <a:prstGeom prst="rect">
            <a:avLst/>
          </a:prstGeom>
          <a:noFill/>
        </p:spPr>
        <p:txBody>
          <a:bodyPr wrap="square" rtlCol="0">
            <a:spAutoFit/>
          </a:bodyPr>
          <a:lstStyle/>
          <a:p>
            <a:pPr algn="ctr"/>
            <a:r>
              <a:rPr lang="en-GB" sz="1200" b="1" dirty="0">
                <a:solidFill>
                  <a:srgbClr val="FF00FF"/>
                </a:solidFill>
              </a:rPr>
              <a:t>Rhod Gilbert's Work Experience</a:t>
            </a:r>
          </a:p>
        </p:txBody>
      </p:sp>
      <p:sp>
        <p:nvSpPr>
          <p:cNvPr id="7" name="TextBox 6"/>
          <p:cNvSpPr txBox="1"/>
          <p:nvPr/>
        </p:nvSpPr>
        <p:spPr>
          <a:xfrm>
            <a:off x="2090907" y="1579115"/>
            <a:ext cx="1427202" cy="430887"/>
          </a:xfrm>
          <a:prstGeom prst="rect">
            <a:avLst/>
          </a:prstGeom>
          <a:noFill/>
        </p:spPr>
        <p:txBody>
          <a:bodyPr wrap="square" rtlCol="0">
            <a:spAutoFit/>
          </a:bodyPr>
          <a:lstStyle/>
          <a:p>
            <a:pPr algn="ctr"/>
            <a:r>
              <a:rPr lang="en-GB" sz="1100" b="1" dirty="0">
                <a:solidFill>
                  <a:srgbClr val="FF00FF"/>
                </a:solidFill>
              </a:rPr>
              <a:t>Katie Price; Harvey and Me</a:t>
            </a:r>
          </a:p>
        </p:txBody>
      </p:sp>
      <p:sp>
        <p:nvSpPr>
          <p:cNvPr id="10" name="TextBox 9"/>
          <p:cNvSpPr txBox="1"/>
          <p:nvPr/>
        </p:nvSpPr>
        <p:spPr>
          <a:xfrm>
            <a:off x="3673097" y="1702603"/>
            <a:ext cx="1447800" cy="276999"/>
          </a:xfrm>
          <a:prstGeom prst="rect">
            <a:avLst/>
          </a:prstGeom>
          <a:noFill/>
        </p:spPr>
        <p:txBody>
          <a:bodyPr wrap="square" rtlCol="0">
            <a:spAutoFit/>
          </a:bodyPr>
          <a:lstStyle/>
          <a:p>
            <a:pPr algn="ctr"/>
            <a:r>
              <a:rPr lang="en-GB" sz="1200" b="1" dirty="0">
                <a:solidFill>
                  <a:srgbClr val="FF00FF"/>
                </a:solidFill>
              </a:rPr>
              <a:t>Inside our Minds</a:t>
            </a:r>
          </a:p>
        </p:txBody>
      </p:sp>
      <p:sp>
        <p:nvSpPr>
          <p:cNvPr id="12" name="TextBox 11"/>
          <p:cNvSpPr txBox="1"/>
          <p:nvPr/>
        </p:nvSpPr>
        <p:spPr>
          <a:xfrm>
            <a:off x="5123038" y="1594661"/>
            <a:ext cx="1447800" cy="461665"/>
          </a:xfrm>
          <a:prstGeom prst="rect">
            <a:avLst/>
          </a:prstGeom>
          <a:noFill/>
        </p:spPr>
        <p:txBody>
          <a:bodyPr wrap="square" rtlCol="0">
            <a:spAutoFit/>
          </a:bodyPr>
          <a:lstStyle/>
          <a:p>
            <a:pPr algn="ctr"/>
            <a:r>
              <a:rPr lang="en-GB" sz="1200" b="1" dirty="0">
                <a:solidFill>
                  <a:srgbClr val="FF00FF"/>
                </a:solidFill>
              </a:rPr>
              <a:t>Stacey Dooley 9-5 Care Home</a:t>
            </a:r>
          </a:p>
        </p:txBody>
      </p:sp>
      <p:sp>
        <p:nvSpPr>
          <p:cNvPr id="13" name="TextBox 12"/>
          <p:cNvSpPr txBox="1"/>
          <p:nvPr/>
        </p:nvSpPr>
        <p:spPr>
          <a:xfrm rot="5400000">
            <a:off x="-461259" y="4988365"/>
            <a:ext cx="1523602" cy="369332"/>
          </a:xfrm>
          <a:prstGeom prst="rect">
            <a:avLst/>
          </a:prstGeom>
          <a:noFill/>
        </p:spPr>
        <p:txBody>
          <a:bodyPr wrap="square" rtlCol="0">
            <a:spAutoFit/>
          </a:bodyPr>
          <a:lstStyle/>
          <a:p>
            <a:pPr algn="ctr"/>
            <a:r>
              <a:rPr lang="en-GB" b="1" u="sng" dirty="0">
                <a:solidFill>
                  <a:srgbClr val="00B050"/>
                </a:solidFill>
              </a:rPr>
              <a:t>All 4</a:t>
            </a:r>
          </a:p>
        </p:txBody>
      </p:sp>
      <p:sp>
        <p:nvSpPr>
          <p:cNvPr id="15" name="TextBox 14"/>
          <p:cNvSpPr txBox="1"/>
          <p:nvPr/>
        </p:nvSpPr>
        <p:spPr>
          <a:xfrm>
            <a:off x="538073" y="4019357"/>
            <a:ext cx="1245664" cy="461665"/>
          </a:xfrm>
          <a:prstGeom prst="rect">
            <a:avLst/>
          </a:prstGeom>
          <a:noFill/>
        </p:spPr>
        <p:txBody>
          <a:bodyPr wrap="square" rtlCol="0">
            <a:spAutoFit/>
          </a:bodyPr>
          <a:lstStyle/>
          <a:p>
            <a:pPr algn="ctr"/>
            <a:r>
              <a:rPr lang="en-GB" sz="1200" b="1" dirty="0">
                <a:solidFill>
                  <a:srgbClr val="00B050"/>
                </a:solidFill>
              </a:rPr>
              <a:t>24 hours in A&amp;E</a:t>
            </a:r>
          </a:p>
        </p:txBody>
      </p:sp>
      <p:sp>
        <p:nvSpPr>
          <p:cNvPr id="17" name="TextBox 16"/>
          <p:cNvSpPr txBox="1"/>
          <p:nvPr/>
        </p:nvSpPr>
        <p:spPr>
          <a:xfrm>
            <a:off x="2170272" y="4008675"/>
            <a:ext cx="1245664" cy="461665"/>
          </a:xfrm>
          <a:prstGeom prst="rect">
            <a:avLst/>
          </a:prstGeom>
          <a:noFill/>
        </p:spPr>
        <p:txBody>
          <a:bodyPr wrap="square" rtlCol="0">
            <a:spAutoFit/>
          </a:bodyPr>
          <a:lstStyle/>
          <a:p>
            <a:pPr algn="ctr"/>
            <a:r>
              <a:rPr lang="en-GB" sz="1200" b="1" dirty="0">
                <a:solidFill>
                  <a:srgbClr val="00B050"/>
                </a:solidFill>
              </a:rPr>
              <a:t>Born to be different</a:t>
            </a:r>
          </a:p>
        </p:txBody>
      </p:sp>
      <p:sp>
        <p:nvSpPr>
          <p:cNvPr id="18" name="TextBox 17"/>
          <p:cNvSpPr txBox="1"/>
          <p:nvPr/>
        </p:nvSpPr>
        <p:spPr>
          <a:xfrm rot="5400000">
            <a:off x="-429260" y="2536952"/>
            <a:ext cx="1523602" cy="369332"/>
          </a:xfrm>
          <a:prstGeom prst="rect">
            <a:avLst/>
          </a:prstGeom>
          <a:noFill/>
        </p:spPr>
        <p:txBody>
          <a:bodyPr wrap="square" rtlCol="0">
            <a:spAutoFit/>
          </a:bodyPr>
          <a:lstStyle/>
          <a:p>
            <a:pPr algn="ctr"/>
            <a:r>
              <a:rPr lang="en-GB" b="1" u="sng" dirty="0">
                <a:solidFill>
                  <a:srgbClr val="FF00FF"/>
                </a:solidFill>
              </a:rPr>
              <a:t>BBC iPlayer</a:t>
            </a:r>
          </a:p>
        </p:txBody>
      </p:sp>
      <p:sp>
        <p:nvSpPr>
          <p:cNvPr id="21" name="TextBox 20"/>
          <p:cNvSpPr txBox="1"/>
          <p:nvPr/>
        </p:nvSpPr>
        <p:spPr>
          <a:xfrm>
            <a:off x="3802471" y="4030074"/>
            <a:ext cx="1536824" cy="276999"/>
          </a:xfrm>
          <a:prstGeom prst="rect">
            <a:avLst/>
          </a:prstGeom>
          <a:noFill/>
        </p:spPr>
        <p:txBody>
          <a:bodyPr wrap="square" rtlCol="0">
            <a:spAutoFit/>
          </a:bodyPr>
          <a:lstStyle/>
          <a:p>
            <a:pPr algn="ctr"/>
            <a:r>
              <a:rPr lang="en-GB" sz="1200" b="1" i="0" dirty="0">
                <a:solidFill>
                  <a:srgbClr val="00B050"/>
                </a:solidFill>
                <a:effectLst/>
              </a:rPr>
              <a:t>The Royal Marsden</a:t>
            </a:r>
          </a:p>
        </p:txBody>
      </p:sp>
      <p:sp>
        <p:nvSpPr>
          <p:cNvPr id="26" name="TextBox 25"/>
          <p:cNvSpPr txBox="1"/>
          <p:nvPr/>
        </p:nvSpPr>
        <p:spPr>
          <a:xfrm rot="5400000">
            <a:off x="-761092" y="7763441"/>
            <a:ext cx="2103575" cy="369332"/>
          </a:xfrm>
          <a:prstGeom prst="rect">
            <a:avLst/>
          </a:prstGeom>
          <a:noFill/>
        </p:spPr>
        <p:txBody>
          <a:bodyPr wrap="square" rtlCol="0">
            <a:spAutoFit/>
          </a:bodyPr>
          <a:lstStyle/>
          <a:p>
            <a:pPr algn="ctr"/>
            <a:r>
              <a:rPr lang="en-GB" b="1" u="sng" dirty="0">
                <a:solidFill>
                  <a:srgbClr val="7030A0"/>
                </a:solidFill>
              </a:rPr>
              <a:t>Amazon</a:t>
            </a:r>
            <a:r>
              <a:rPr lang="en-GB" b="1" u="sng" dirty="0">
                <a:solidFill>
                  <a:schemeClr val="bg1"/>
                </a:solidFill>
              </a:rPr>
              <a:t> </a:t>
            </a:r>
            <a:r>
              <a:rPr lang="en-GB" b="1" u="sng" dirty="0">
                <a:solidFill>
                  <a:srgbClr val="7030A0"/>
                </a:solidFill>
              </a:rPr>
              <a:t>Prime</a:t>
            </a:r>
          </a:p>
        </p:txBody>
      </p:sp>
      <p:sp>
        <p:nvSpPr>
          <p:cNvPr id="27" name="TextBox 26"/>
          <p:cNvSpPr txBox="1"/>
          <p:nvPr/>
        </p:nvSpPr>
        <p:spPr>
          <a:xfrm>
            <a:off x="408079" y="6418712"/>
            <a:ext cx="1495351" cy="461665"/>
          </a:xfrm>
          <a:prstGeom prst="rect">
            <a:avLst/>
          </a:prstGeom>
          <a:noFill/>
        </p:spPr>
        <p:txBody>
          <a:bodyPr wrap="square" rtlCol="0">
            <a:spAutoFit/>
          </a:bodyPr>
          <a:lstStyle/>
          <a:p>
            <a:pPr algn="ctr"/>
            <a:r>
              <a:rPr lang="en-GB" sz="1200" b="1" dirty="0">
                <a:solidFill>
                  <a:srgbClr val="7030A0"/>
                </a:solidFill>
              </a:rPr>
              <a:t>Beyond weight loss</a:t>
            </a:r>
          </a:p>
        </p:txBody>
      </p:sp>
      <p:sp>
        <p:nvSpPr>
          <p:cNvPr id="29" name="TextBox 28"/>
          <p:cNvSpPr txBox="1"/>
          <p:nvPr/>
        </p:nvSpPr>
        <p:spPr>
          <a:xfrm>
            <a:off x="1792429" y="6465948"/>
            <a:ext cx="1427202" cy="276999"/>
          </a:xfrm>
          <a:prstGeom prst="rect">
            <a:avLst/>
          </a:prstGeom>
          <a:noFill/>
        </p:spPr>
        <p:txBody>
          <a:bodyPr wrap="square" rtlCol="0">
            <a:spAutoFit/>
          </a:bodyPr>
          <a:lstStyle/>
          <a:p>
            <a:pPr algn="ctr"/>
            <a:r>
              <a:rPr lang="en-GB" sz="1200" b="1" dirty="0">
                <a:solidFill>
                  <a:srgbClr val="7030A0"/>
                </a:solidFill>
              </a:rPr>
              <a:t>The Upside</a:t>
            </a:r>
          </a:p>
        </p:txBody>
      </p:sp>
      <p:sp>
        <p:nvSpPr>
          <p:cNvPr id="32" name="TextBox 31"/>
          <p:cNvSpPr txBox="1"/>
          <p:nvPr/>
        </p:nvSpPr>
        <p:spPr>
          <a:xfrm>
            <a:off x="3314263" y="6455118"/>
            <a:ext cx="1427202" cy="276999"/>
          </a:xfrm>
          <a:prstGeom prst="rect">
            <a:avLst/>
          </a:prstGeom>
          <a:noFill/>
        </p:spPr>
        <p:txBody>
          <a:bodyPr wrap="square" rtlCol="0">
            <a:spAutoFit/>
          </a:bodyPr>
          <a:lstStyle/>
          <a:p>
            <a:pPr algn="ctr"/>
            <a:r>
              <a:rPr lang="en-GB" sz="1200" b="1" dirty="0">
                <a:solidFill>
                  <a:srgbClr val="7030A0"/>
                </a:solidFill>
              </a:rPr>
              <a:t>ALLELUJAH </a:t>
            </a:r>
          </a:p>
        </p:txBody>
      </p:sp>
      <p:sp>
        <p:nvSpPr>
          <p:cNvPr id="34" name="TextBox 33"/>
          <p:cNvSpPr txBox="1"/>
          <p:nvPr/>
        </p:nvSpPr>
        <p:spPr>
          <a:xfrm>
            <a:off x="4965027" y="6418711"/>
            <a:ext cx="1427202" cy="276999"/>
          </a:xfrm>
          <a:prstGeom prst="rect">
            <a:avLst/>
          </a:prstGeom>
          <a:noFill/>
        </p:spPr>
        <p:txBody>
          <a:bodyPr wrap="square" rtlCol="0">
            <a:spAutoFit/>
          </a:bodyPr>
          <a:lstStyle/>
          <a:p>
            <a:pPr algn="ctr"/>
            <a:r>
              <a:rPr lang="en-GB" sz="1200" b="1" dirty="0">
                <a:solidFill>
                  <a:srgbClr val="7030A0"/>
                </a:solidFill>
              </a:rPr>
              <a:t>Miss you Already</a:t>
            </a:r>
          </a:p>
        </p:txBody>
      </p:sp>
      <p:pic>
        <p:nvPicPr>
          <p:cNvPr id="3084" name="Picture 12" descr="The children from Born To Be Different reveal how their lives have ...">
            <a:extLst>
              <a:ext uri="{FF2B5EF4-FFF2-40B4-BE49-F238E27FC236}">
                <a16:creationId xmlns:a16="http://schemas.microsoft.com/office/drawing/2014/main" id="{168D4014-29E2-4178-866F-37766FED7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873" y="4598340"/>
            <a:ext cx="1697759" cy="1293918"/>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The Upside (2017) - IMDb">
            <a:extLst>
              <a:ext uri="{FF2B5EF4-FFF2-40B4-BE49-F238E27FC236}">
                <a16:creationId xmlns:a16="http://schemas.microsoft.com/office/drawing/2014/main" id="{00FE823D-441B-49EE-A8A2-48EAF1B9C9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3123" y="6993137"/>
            <a:ext cx="1234849" cy="18321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98" name="Picture 26" descr="Miss You Already - Wikipedia">
            <a:extLst>
              <a:ext uri="{FF2B5EF4-FFF2-40B4-BE49-F238E27FC236}">
                <a16:creationId xmlns:a16="http://schemas.microsoft.com/office/drawing/2014/main" id="{E04ADF4F-AA80-40B8-9AFA-1000BB18BC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3038" y="6949703"/>
            <a:ext cx="1241367" cy="18418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1A4C4C1-4AFB-1487-A3AD-A574C4173B20}"/>
              </a:ext>
            </a:extLst>
          </p:cNvPr>
          <p:cNvPicPr>
            <a:picLocks noChangeAspect="1"/>
          </p:cNvPicPr>
          <p:nvPr/>
        </p:nvPicPr>
        <p:blipFill>
          <a:blip r:embed="rId6"/>
          <a:stretch>
            <a:fillRect/>
          </a:stretch>
        </p:blipFill>
        <p:spPr>
          <a:xfrm>
            <a:off x="2094496" y="2109120"/>
            <a:ext cx="1451253" cy="1451253"/>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B6A84611-4CF5-A132-7F7D-60C3654F9220}"/>
              </a:ext>
            </a:extLst>
          </p:cNvPr>
          <p:cNvPicPr>
            <a:picLocks noChangeAspect="1"/>
          </p:cNvPicPr>
          <p:nvPr/>
        </p:nvPicPr>
        <p:blipFill>
          <a:blip r:embed="rId7"/>
          <a:stretch>
            <a:fillRect/>
          </a:stretch>
        </p:blipFill>
        <p:spPr>
          <a:xfrm>
            <a:off x="5429250" y="2136395"/>
            <a:ext cx="922239" cy="1403235"/>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4F45CB4D-2D9F-8209-E1FE-7C8D57B64D0A}"/>
              </a:ext>
            </a:extLst>
          </p:cNvPr>
          <p:cNvPicPr>
            <a:picLocks noChangeAspect="1"/>
          </p:cNvPicPr>
          <p:nvPr/>
        </p:nvPicPr>
        <p:blipFill>
          <a:blip r:embed="rId8"/>
          <a:stretch>
            <a:fillRect/>
          </a:stretch>
        </p:blipFill>
        <p:spPr>
          <a:xfrm>
            <a:off x="3518035" y="6949703"/>
            <a:ext cx="1315579" cy="1841810"/>
          </a:xfrm>
          <a:prstGeom prst="rect">
            <a:avLst/>
          </a:prstGeom>
          <a:ln>
            <a:noFill/>
          </a:ln>
          <a:effectLst>
            <a:outerShdw blurRad="292100" dist="139700" dir="2700000" algn="tl" rotWithShape="0">
              <a:srgbClr val="333333">
                <a:alpha val="65000"/>
              </a:srgbClr>
            </a:outerShdw>
          </a:effectLst>
        </p:spPr>
      </p:pic>
      <p:pic>
        <p:nvPicPr>
          <p:cNvPr id="37" name="Picture 36">
            <a:extLst>
              <a:ext uri="{FF2B5EF4-FFF2-40B4-BE49-F238E27FC236}">
                <a16:creationId xmlns:a16="http://schemas.microsoft.com/office/drawing/2014/main" id="{21B10A6E-06AF-E297-262B-AC59521BD957}"/>
              </a:ext>
            </a:extLst>
          </p:cNvPr>
          <p:cNvPicPr>
            <a:picLocks noChangeAspect="1"/>
          </p:cNvPicPr>
          <p:nvPr/>
        </p:nvPicPr>
        <p:blipFill>
          <a:blip r:embed="rId9"/>
          <a:stretch>
            <a:fillRect/>
          </a:stretch>
        </p:blipFill>
        <p:spPr>
          <a:xfrm>
            <a:off x="3851592" y="4564991"/>
            <a:ext cx="1487703" cy="1293918"/>
          </a:xfrm>
          <a:prstGeom prst="rect">
            <a:avLst/>
          </a:prstGeom>
        </p:spPr>
      </p:pic>
      <p:pic>
        <p:nvPicPr>
          <p:cNvPr id="41" name="Picture 40">
            <a:extLst>
              <a:ext uri="{FF2B5EF4-FFF2-40B4-BE49-F238E27FC236}">
                <a16:creationId xmlns:a16="http://schemas.microsoft.com/office/drawing/2014/main" id="{6C0E535C-57D4-0A7E-E4D9-3BBBFE73CEF1}"/>
              </a:ext>
            </a:extLst>
          </p:cNvPr>
          <p:cNvPicPr>
            <a:picLocks noChangeAspect="1"/>
          </p:cNvPicPr>
          <p:nvPr/>
        </p:nvPicPr>
        <p:blipFill>
          <a:blip r:embed="rId10"/>
          <a:stretch>
            <a:fillRect/>
          </a:stretch>
        </p:blipFill>
        <p:spPr>
          <a:xfrm>
            <a:off x="538073" y="4598340"/>
            <a:ext cx="1351069" cy="1348945"/>
          </a:xfrm>
          <a:prstGeom prst="rect">
            <a:avLst/>
          </a:prstGeom>
        </p:spPr>
      </p:pic>
      <p:pic>
        <p:nvPicPr>
          <p:cNvPr id="45" name="Picture 44">
            <a:extLst>
              <a:ext uri="{FF2B5EF4-FFF2-40B4-BE49-F238E27FC236}">
                <a16:creationId xmlns:a16="http://schemas.microsoft.com/office/drawing/2014/main" id="{C907CBB4-9BE3-CEBC-AB24-F1B615B1B2B7}"/>
              </a:ext>
            </a:extLst>
          </p:cNvPr>
          <p:cNvPicPr>
            <a:picLocks noChangeAspect="1"/>
          </p:cNvPicPr>
          <p:nvPr/>
        </p:nvPicPr>
        <p:blipFill>
          <a:blip r:embed="rId11"/>
          <a:stretch>
            <a:fillRect/>
          </a:stretch>
        </p:blipFill>
        <p:spPr>
          <a:xfrm>
            <a:off x="5486081" y="4598340"/>
            <a:ext cx="860387" cy="1300742"/>
          </a:xfrm>
          <a:prstGeom prst="rect">
            <a:avLst/>
          </a:prstGeom>
        </p:spPr>
      </p:pic>
      <p:sp>
        <p:nvSpPr>
          <p:cNvPr id="46" name="TextBox 45">
            <a:extLst>
              <a:ext uri="{FF2B5EF4-FFF2-40B4-BE49-F238E27FC236}">
                <a16:creationId xmlns:a16="http://schemas.microsoft.com/office/drawing/2014/main" id="{A24B5209-7AB1-E2BB-DA62-A72116C9CAE3}"/>
              </a:ext>
            </a:extLst>
          </p:cNvPr>
          <p:cNvSpPr txBox="1"/>
          <p:nvPr/>
        </p:nvSpPr>
        <p:spPr>
          <a:xfrm>
            <a:off x="5147862" y="4019356"/>
            <a:ext cx="1536824" cy="461665"/>
          </a:xfrm>
          <a:prstGeom prst="rect">
            <a:avLst/>
          </a:prstGeom>
          <a:noFill/>
        </p:spPr>
        <p:txBody>
          <a:bodyPr wrap="square" rtlCol="0">
            <a:spAutoFit/>
          </a:bodyPr>
          <a:lstStyle/>
          <a:p>
            <a:pPr algn="ctr"/>
            <a:r>
              <a:rPr lang="en-GB" sz="1200" b="1" i="0" dirty="0">
                <a:solidFill>
                  <a:srgbClr val="00B050"/>
                </a:solidFill>
                <a:effectLst/>
              </a:rPr>
              <a:t>Losing it: </a:t>
            </a:r>
            <a:r>
              <a:rPr lang="en-GB" sz="1200" b="1" dirty="0">
                <a:solidFill>
                  <a:srgbClr val="00B050"/>
                </a:solidFill>
              </a:rPr>
              <a:t>O</a:t>
            </a:r>
            <a:r>
              <a:rPr lang="en-GB" sz="1200" b="1" i="0" dirty="0">
                <a:solidFill>
                  <a:srgbClr val="00B050"/>
                </a:solidFill>
                <a:effectLst/>
              </a:rPr>
              <a:t>ur mental health</a:t>
            </a:r>
          </a:p>
        </p:txBody>
      </p:sp>
      <p:pic>
        <p:nvPicPr>
          <p:cNvPr id="48" name="Picture 47">
            <a:extLst>
              <a:ext uri="{FF2B5EF4-FFF2-40B4-BE49-F238E27FC236}">
                <a16:creationId xmlns:a16="http://schemas.microsoft.com/office/drawing/2014/main" id="{F141E4B2-37A7-DFB6-A56A-86432B1A4E02}"/>
              </a:ext>
            </a:extLst>
          </p:cNvPr>
          <p:cNvPicPr>
            <a:picLocks noChangeAspect="1"/>
          </p:cNvPicPr>
          <p:nvPr/>
        </p:nvPicPr>
        <p:blipFill>
          <a:blip r:embed="rId12"/>
          <a:stretch>
            <a:fillRect/>
          </a:stretch>
        </p:blipFill>
        <p:spPr>
          <a:xfrm>
            <a:off x="530072" y="6985252"/>
            <a:ext cx="1212824" cy="183213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407F3F11-B7CA-8350-B30C-0F2763A7DDFB}"/>
              </a:ext>
            </a:extLst>
          </p:cNvPr>
          <p:cNvPicPr>
            <a:picLocks noChangeAspect="1"/>
          </p:cNvPicPr>
          <p:nvPr/>
        </p:nvPicPr>
        <p:blipFill>
          <a:blip r:embed="rId13"/>
          <a:stretch>
            <a:fillRect/>
          </a:stretch>
        </p:blipFill>
        <p:spPr>
          <a:xfrm>
            <a:off x="661848" y="2120461"/>
            <a:ext cx="1179687" cy="1439912"/>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802ABAAB-4F6D-66C2-2294-81BC17B4E644}"/>
              </a:ext>
            </a:extLst>
          </p:cNvPr>
          <p:cNvPicPr>
            <a:picLocks noChangeAspect="1"/>
          </p:cNvPicPr>
          <p:nvPr/>
        </p:nvPicPr>
        <p:blipFill>
          <a:blip r:embed="rId14"/>
          <a:stretch>
            <a:fillRect/>
          </a:stretch>
        </p:blipFill>
        <p:spPr>
          <a:xfrm>
            <a:off x="3811406" y="2103029"/>
            <a:ext cx="1307736" cy="1427224"/>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C8F72393-9878-DC5F-7F17-57D7BFAEBF69}"/>
              </a:ext>
            </a:extLst>
          </p:cNvPr>
          <p:cNvSpPr/>
          <p:nvPr/>
        </p:nvSpPr>
        <p:spPr>
          <a:xfrm>
            <a:off x="232908" y="9075467"/>
            <a:ext cx="6305265" cy="430887"/>
          </a:xfrm>
          <a:prstGeom prst="rect">
            <a:avLst/>
          </a:prstGeom>
        </p:spPr>
        <p:txBody>
          <a:bodyPr wrap="square">
            <a:spAutoFit/>
          </a:bodyPr>
          <a:lstStyle/>
          <a:p>
            <a:pPr algn="ctr"/>
            <a:r>
              <a:rPr lang="en-GB" sz="2200" b="1" dirty="0">
                <a:solidFill>
                  <a:srgbClr val="0099CC"/>
                </a:solidFill>
              </a:rPr>
              <a:t>No Netflix paid account</a:t>
            </a:r>
          </a:p>
        </p:txBody>
      </p:sp>
    </p:spTree>
    <p:extLst>
      <p:ext uri="{BB962C8B-B14F-4D97-AF65-F5344CB8AC3E}">
        <p14:creationId xmlns:p14="http://schemas.microsoft.com/office/powerpoint/2010/main" val="4156300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3795" y="1416572"/>
            <a:ext cx="1745039" cy="461665"/>
          </a:xfrm>
          <a:prstGeom prst="rect">
            <a:avLst/>
          </a:prstGeom>
          <a:noFill/>
        </p:spPr>
        <p:txBody>
          <a:bodyPr wrap="square" rtlCol="0">
            <a:spAutoFit/>
          </a:bodyPr>
          <a:lstStyle/>
          <a:p>
            <a:pPr algn="ctr"/>
            <a:r>
              <a:rPr lang="en-GB" sz="1200" b="1" i="1" dirty="0">
                <a:solidFill>
                  <a:srgbClr val="FF9900"/>
                </a:solidFill>
              </a:rPr>
              <a:t>Pig Heart Boy</a:t>
            </a:r>
            <a:r>
              <a:rPr lang="en-GB" sz="1200" b="1" dirty="0">
                <a:solidFill>
                  <a:srgbClr val="FF9900"/>
                </a:solidFill>
              </a:rPr>
              <a:t> by Malorie Blackman</a:t>
            </a:r>
            <a:endParaRPr lang="en-GB" sz="1200" b="1" i="1" dirty="0">
              <a:solidFill>
                <a:srgbClr val="FF9900"/>
              </a:solidFill>
            </a:endParaRPr>
          </a:p>
        </p:txBody>
      </p:sp>
      <p:sp>
        <p:nvSpPr>
          <p:cNvPr id="7" name="TextBox 6"/>
          <p:cNvSpPr txBox="1"/>
          <p:nvPr/>
        </p:nvSpPr>
        <p:spPr>
          <a:xfrm>
            <a:off x="2135728" y="1301032"/>
            <a:ext cx="1585524" cy="461665"/>
          </a:xfrm>
          <a:prstGeom prst="rect">
            <a:avLst/>
          </a:prstGeom>
          <a:noFill/>
        </p:spPr>
        <p:txBody>
          <a:bodyPr wrap="square" rtlCol="0">
            <a:spAutoFit/>
          </a:bodyPr>
          <a:lstStyle/>
          <a:p>
            <a:pPr algn="ctr"/>
            <a:r>
              <a:rPr lang="en-GB" sz="1200" b="1" i="1" dirty="0">
                <a:solidFill>
                  <a:srgbClr val="FF9900"/>
                </a:solidFill>
              </a:rPr>
              <a:t>The Illustrated Mum Jacqueline Wilson</a:t>
            </a:r>
          </a:p>
        </p:txBody>
      </p:sp>
      <p:sp>
        <p:nvSpPr>
          <p:cNvPr id="10" name="TextBox 9"/>
          <p:cNvSpPr txBox="1"/>
          <p:nvPr/>
        </p:nvSpPr>
        <p:spPr>
          <a:xfrm>
            <a:off x="3707819" y="1286194"/>
            <a:ext cx="1447800" cy="461665"/>
          </a:xfrm>
          <a:prstGeom prst="rect">
            <a:avLst/>
          </a:prstGeom>
          <a:noFill/>
        </p:spPr>
        <p:txBody>
          <a:bodyPr wrap="square" rtlCol="0">
            <a:spAutoFit/>
          </a:bodyPr>
          <a:lstStyle/>
          <a:p>
            <a:pPr algn="ctr"/>
            <a:r>
              <a:rPr lang="en-GB" sz="1200" b="1" i="1" dirty="0">
                <a:solidFill>
                  <a:srgbClr val="FF9900"/>
                </a:solidFill>
              </a:rPr>
              <a:t>This is Going to Hurt</a:t>
            </a:r>
            <a:r>
              <a:rPr lang="en-GB" sz="1200" b="1" dirty="0">
                <a:solidFill>
                  <a:srgbClr val="FF9900"/>
                </a:solidFill>
              </a:rPr>
              <a:t> by Adam Kay</a:t>
            </a:r>
            <a:endParaRPr lang="en-GB" sz="1200" b="1" i="1" dirty="0">
              <a:solidFill>
                <a:srgbClr val="FF9900"/>
              </a:solidFill>
            </a:endParaRPr>
          </a:p>
        </p:txBody>
      </p:sp>
      <p:sp>
        <p:nvSpPr>
          <p:cNvPr id="12" name="TextBox 11"/>
          <p:cNvSpPr txBox="1"/>
          <p:nvPr/>
        </p:nvSpPr>
        <p:spPr>
          <a:xfrm>
            <a:off x="5171350" y="1231906"/>
            <a:ext cx="1567910" cy="646331"/>
          </a:xfrm>
          <a:prstGeom prst="rect">
            <a:avLst/>
          </a:prstGeom>
          <a:noFill/>
        </p:spPr>
        <p:txBody>
          <a:bodyPr wrap="square" rtlCol="0">
            <a:spAutoFit/>
          </a:bodyPr>
          <a:lstStyle/>
          <a:p>
            <a:pPr algn="ctr"/>
            <a:r>
              <a:rPr lang="en-GB" sz="1200" b="1" i="1" dirty="0">
                <a:solidFill>
                  <a:srgbClr val="FF9900"/>
                </a:solidFill>
              </a:rPr>
              <a:t>When Breathe becomes Air</a:t>
            </a:r>
            <a:r>
              <a:rPr lang="en-GB" sz="1200" b="1" dirty="0">
                <a:solidFill>
                  <a:srgbClr val="FF9900"/>
                </a:solidFill>
              </a:rPr>
              <a:t> by Paul Kalanithi</a:t>
            </a:r>
            <a:endParaRPr lang="en-GB" sz="1200" b="1" i="1" dirty="0">
              <a:solidFill>
                <a:srgbClr val="FF9900"/>
              </a:solidFill>
            </a:endParaRPr>
          </a:p>
        </p:txBody>
      </p:sp>
      <p:sp>
        <p:nvSpPr>
          <p:cNvPr id="15" name="TextBox 14"/>
          <p:cNvSpPr txBox="1"/>
          <p:nvPr/>
        </p:nvSpPr>
        <p:spPr>
          <a:xfrm>
            <a:off x="644970" y="4008266"/>
            <a:ext cx="1245664" cy="646331"/>
          </a:xfrm>
          <a:prstGeom prst="rect">
            <a:avLst/>
          </a:prstGeom>
          <a:noFill/>
        </p:spPr>
        <p:txBody>
          <a:bodyPr wrap="square" rtlCol="0">
            <a:spAutoFit/>
          </a:bodyPr>
          <a:lstStyle/>
          <a:p>
            <a:pPr algn="ctr"/>
            <a:r>
              <a:rPr lang="en-GB" sz="1200" b="1" i="1" dirty="0">
                <a:solidFill>
                  <a:srgbClr val="FF9900"/>
                </a:solidFill>
              </a:rPr>
              <a:t>The Hate U Give</a:t>
            </a:r>
            <a:r>
              <a:rPr lang="en-GB" sz="1200" b="1" dirty="0">
                <a:solidFill>
                  <a:srgbClr val="FF9900"/>
                </a:solidFill>
              </a:rPr>
              <a:t> by Angie Thomas</a:t>
            </a:r>
            <a:endParaRPr lang="en-GB" sz="1200" b="1" i="1" dirty="0">
              <a:solidFill>
                <a:srgbClr val="FF9900"/>
              </a:solidFill>
            </a:endParaRPr>
          </a:p>
        </p:txBody>
      </p:sp>
      <p:sp>
        <p:nvSpPr>
          <p:cNvPr id="17" name="TextBox 16"/>
          <p:cNvSpPr txBox="1"/>
          <p:nvPr/>
        </p:nvSpPr>
        <p:spPr>
          <a:xfrm>
            <a:off x="2313463" y="4114441"/>
            <a:ext cx="1258818" cy="461665"/>
          </a:xfrm>
          <a:prstGeom prst="rect">
            <a:avLst/>
          </a:prstGeom>
          <a:noFill/>
        </p:spPr>
        <p:txBody>
          <a:bodyPr wrap="square" rtlCol="0">
            <a:spAutoFit/>
          </a:bodyPr>
          <a:lstStyle/>
          <a:p>
            <a:pPr algn="ctr"/>
            <a:r>
              <a:rPr lang="en-GB" sz="1200" b="1" i="1" dirty="0">
                <a:solidFill>
                  <a:srgbClr val="FF9900"/>
                </a:solidFill>
              </a:rPr>
              <a:t>Me Before you</a:t>
            </a:r>
            <a:r>
              <a:rPr lang="en-GB" sz="1200" b="1" dirty="0">
                <a:solidFill>
                  <a:srgbClr val="FF9900"/>
                </a:solidFill>
              </a:rPr>
              <a:t> by </a:t>
            </a:r>
            <a:r>
              <a:rPr lang="en-GB" sz="1200" b="1" dirty="0" err="1">
                <a:solidFill>
                  <a:srgbClr val="FF9900"/>
                </a:solidFill>
              </a:rPr>
              <a:t>Jojo</a:t>
            </a:r>
            <a:r>
              <a:rPr lang="en-GB" sz="1200" b="1" dirty="0">
                <a:solidFill>
                  <a:srgbClr val="FF9900"/>
                </a:solidFill>
              </a:rPr>
              <a:t> Moyes</a:t>
            </a:r>
            <a:endParaRPr lang="en-GB" sz="1200" b="1" i="1" dirty="0">
              <a:solidFill>
                <a:srgbClr val="FF9900"/>
              </a:solidFill>
            </a:endParaRPr>
          </a:p>
        </p:txBody>
      </p:sp>
      <p:sp>
        <p:nvSpPr>
          <p:cNvPr id="21" name="TextBox 20"/>
          <p:cNvSpPr txBox="1"/>
          <p:nvPr/>
        </p:nvSpPr>
        <p:spPr>
          <a:xfrm>
            <a:off x="3686494" y="4020269"/>
            <a:ext cx="1486826" cy="646331"/>
          </a:xfrm>
          <a:prstGeom prst="rect">
            <a:avLst/>
          </a:prstGeom>
          <a:noFill/>
        </p:spPr>
        <p:txBody>
          <a:bodyPr wrap="square" rtlCol="0">
            <a:spAutoFit/>
          </a:bodyPr>
          <a:lstStyle/>
          <a:p>
            <a:pPr algn="ctr"/>
            <a:r>
              <a:rPr lang="en-GB" sz="1200" b="1" i="1" dirty="0">
                <a:solidFill>
                  <a:srgbClr val="FF9900"/>
                </a:solidFill>
              </a:rPr>
              <a:t>The Fault in Our Stars</a:t>
            </a:r>
            <a:r>
              <a:rPr lang="en-GB" sz="1200" b="1" dirty="0">
                <a:solidFill>
                  <a:srgbClr val="FF9900"/>
                </a:solidFill>
              </a:rPr>
              <a:t> by John Green</a:t>
            </a:r>
            <a:endParaRPr lang="en-GB" sz="1200" b="1" i="1" dirty="0">
              <a:solidFill>
                <a:srgbClr val="FF9900"/>
              </a:solidFill>
            </a:endParaRPr>
          </a:p>
        </p:txBody>
      </p:sp>
      <p:sp>
        <p:nvSpPr>
          <p:cNvPr id="24" name="TextBox 23"/>
          <p:cNvSpPr txBox="1"/>
          <p:nvPr/>
        </p:nvSpPr>
        <p:spPr>
          <a:xfrm>
            <a:off x="5256448" y="4080863"/>
            <a:ext cx="1449608" cy="461665"/>
          </a:xfrm>
          <a:prstGeom prst="rect">
            <a:avLst/>
          </a:prstGeom>
          <a:noFill/>
        </p:spPr>
        <p:txBody>
          <a:bodyPr wrap="square" rtlCol="0">
            <a:spAutoFit/>
          </a:bodyPr>
          <a:lstStyle/>
          <a:p>
            <a:pPr algn="ctr"/>
            <a:r>
              <a:rPr lang="en-GB" sz="1200" b="1" i="1" dirty="0">
                <a:solidFill>
                  <a:srgbClr val="FF9900"/>
                </a:solidFill>
              </a:rPr>
              <a:t>The Story of Baby P</a:t>
            </a:r>
            <a:r>
              <a:rPr lang="en-GB" sz="1200" b="1" dirty="0">
                <a:solidFill>
                  <a:srgbClr val="FF9900"/>
                </a:solidFill>
              </a:rPr>
              <a:t> by Ray James</a:t>
            </a:r>
            <a:endParaRPr lang="en-GB" sz="1200" b="1" i="1" dirty="0">
              <a:solidFill>
                <a:srgbClr val="FF9900"/>
              </a:solidFill>
            </a:endParaRPr>
          </a:p>
        </p:txBody>
      </p:sp>
      <p:sp>
        <p:nvSpPr>
          <p:cNvPr id="26" name="TextBox 25"/>
          <p:cNvSpPr txBox="1"/>
          <p:nvPr/>
        </p:nvSpPr>
        <p:spPr>
          <a:xfrm rot="5400000">
            <a:off x="-821676" y="2662602"/>
            <a:ext cx="2103575" cy="369332"/>
          </a:xfrm>
          <a:prstGeom prst="rect">
            <a:avLst/>
          </a:prstGeom>
          <a:noFill/>
        </p:spPr>
        <p:txBody>
          <a:bodyPr wrap="square" rtlCol="0">
            <a:spAutoFit/>
          </a:bodyPr>
          <a:lstStyle/>
          <a:p>
            <a:pPr algn="ctr"/>
            <a:r>
              <a:rPr lang="en-GB" b="1" dirty="0">
                <a:solidFill>
                  <a:srgbClr val="FF9900"/>
                </a:solidFill>
              </a:rPr>
              <a:t>Further Reading</a:t>
            </a:r>
          </a:p>
        </p:txBody>
      </p:sp>
      <p:sp>
        <p:nvSpPr>
          <p:cNvPr id="27" name="TextBox 26"/>
          <p:cNvSpPr txBox="1"/>
          <p:nvPr/>
        </p:nvSpPr>
        <p:spPr>
          <a:xfrm>
            <a:off x="480174" y="6826471"/>
            <a:ext cx="1745039" cy="276999"/>
          </a:xfrm>
          <a:prstGeom prst="rect">
            <a:avLst/>
          </a:prstGeom>
          <a:noFill/>
        </p:spPr>
        <p:txBody>
          <a:bodyPr wrap="square" rtlCol="0">
            <a:spAutoFit/>
          </a:bodyPr>
          <a:lstStyle/>
          <a:p>
            <a:pPr algn="ctr"/>
            <a:r>
              <a:rPr lang="en-GB" sz="1200" b="1" i="1" dirty="0">
                <a:solidFill>
                  <a:srgbClr val="FF9900"/>
                </a:solidFill>
              </a:rPr>
              <a:t>Katie Price; Harvey</a:t>
            </a:r>
          </a:p>
        </p:txBody>
      </p:sp>
      <p:sp>
        <p:nvSpPr>
          <p:cNvPr id="29" name="TextBox 28"/>
          <p:cNvSpPr txBox="1"/>
          <p:nvPr/>
        </p:nvSpPr>
        <p:spPr>
          <a:xfrm>
            <a:off x="2294050" y="6522080"/>
            <a:ext cx="1427202" cy="646331"/>
          </a:xfrm>
          <a:prstGeom prst="rect">
            <a:avLst/>
          </a:prstGeom>
          <a:noFill/>
        </p:spPr>
        <p:txBody>
          <a:bodyPr wrap="square" rtlCol="0">
            <a:spAutoFit/>
          </a:bodyPr>
          <a:lstStyle/>
          <a:p>
            <a:pPr algn="ctr"/>
            <a:r>
              <a:rPr lang="en-GB" sz="1200" b="1" i="1" dirty="0">
                <a:solidFill>
                  <a:srgbClr val="FF9900"/>
                </a:solidFill>
              </a:rPr>
              <a:t>The Language of Kindness</a:t>
            </a:r>
            <a:r>
              <a:rPr lang="en-GB" sz="1200" b="1" dirty="0">
                <a:solidFill>
                  <a:srgbClr val="FF9900"/>
                </a:solidFill>
              </a:rPr>
              <a:t> by Christie Watson</a:t>
            </a:r>
            <a:endParaRPr lang="en-GB" sz="1200" b="1" i="1" dirty="0">
              <a:solidFill>
                <a:srgbClr val="FF9900"/>
              </a:solidFill>
            </a:endParaRPr>
          </a:p>
        </p:txBody>
      </p:sp>
      <p:sp>
        <p:nvSpPr>
          <p:cNvPr id="32" name="TextBox 31"/>
          <p:cNvSpPr txBox="1"/>
          <p:nvPr/>
        </p:nvSpPr>
        <p:spPr>
          <a:xfrm>
            <a:off x="3790088" y="6532479"/>
            <a:ext cx="1427202" cy="461665"/>
          </a:xfrm>
          <a:prstGeom prst="rect">
            <a:avLst/>
          </a:prstGeom>
          <a:noFill/>
        </p:spPr>
        <p:txBody>
          <a:bodyPr wrap="square" rtlCol="0">
            <a:spAutoFit/>
          </a:bodyPr>
          <a:lstStyle/>
          <a:p>
            <a:pPr algn="ctr"/>
            <a:r>
              <a:rPr lang="en-GB" sz="1200" b="1" i="1" dirty="0">
                <a:solidFill>
                  <a:srgbClr val="FF9900"/>
                </a:solidFill>
              </a:rPr>
              <a:t>I am Malala</a:t>
            </a:r>
            <a:r>
              <a:rPr lang="en-GB" sz="1200" b="1" dirty="0">
                <a:solidFill>
                  <a:srgbClr val="FF9900"/>
                </a:solidFill>
              </a:rPr>
              <a:t> by Malala Yousafzai</a:t>
            </a:r>
            <a:endParaRPr lang="en-GB" sz="1200" b="1" i="1" dirty="0">
              <a:solidFill>
                <a:srgbClr val="FF9900"/>
              </a:solidFill>
            </a:endParaRPr>
          </a:p>
        </p:txBody>
      </p:sp>
      <p:sp>
        <p:nvSpPr>
          <p:cNvPr id="34" name="TextBox 33"/>
          <p:cNvSpPr txBox="1"/>
          <p:nvPr/>
        </p:nvSpPr>
        <p:spPr>
          <a:xfrm>
            <a:off x="5171350" y="6544945"/>
            <a:ext cx="1534706" cy="646331"/>
          </a:xfrm>
          <a:prstGeom prst="rect">
            <a:avLst/>
          </a:prstGeom>
          <a:noFill/>
        </p:spPr>
        <p:txBody>
          <a:bodyPr wrap="square" rtlCol="0">
            <a:spAutoFit/>
          </a:bodyPr>
          <a:lstStyle/>
          <a:p>
            <a:pPr algn="ctr"/>
            <a:r>
              <a:rPr lang="en-GB" sz="1200" b="1" i="1" dirty="0">
                <a:solidFill>
                  <a:srgbClr val="FF9900"/>
                </a:solidFill>
              </a:rPr>
              <a:t>The Perks of Being a Wallflower Stephen Chbosky</a:t>
            </a:r>
          </a:p>
        </p:txBody>
      </p:sp>
      <p:pic>
        <p:nvPicPr>
          <p:cNvPr id="5124" name="Picture 4" descr="Cartoon little girl reading a book Royalty Free Vector Image">
            <a:extLst>
              <a:ext uri="{FF2B5EF4-FFF2-40B4-BE49-F238E27FC236}">
                <a16:creationId xmlns:a16="http://schemas.microsoft.com/office/drawing/2014/main" id="{8EC76A5D-0351-44D5-B7BC-AD51EB1A3F8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507"/>
          <a:stretch/>
        </p:blipFill>
        <p:spPr bwMode="auto">
          <a:xfrm>
            <a:off x="518824" y="195713"/>
            <a:ext cx="990600" cy="1094603"/>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EE106D03-5326-476A-AB9A-BD8B3D816E75}"/>
              </a:ext>
            </a:extLst>
          </p:cNvPr>
          <p:cNvSpPr/>
          <p:nvPr/>
        </p:nvSpPr>
        <p:spPr>
          <a:xfrm>
            <a:off x="353795" y="9106464"/>
            <a:ext cx="6305265" cy="584775"/>
          </a:xfrm>
          <a:prstGeom prst="rect">
            <a:avLst/>
          </a:prstGeom>
        </p:spPr>
        <p:txBody>
          <a:bodyPr wrap="square">
            <a:spAutoFit/>
          </a:bodyPr>
          <a:lstStyle/>
          <a:p>
            <a:pPr algn="ctr"/>
            <a:r>
              <a:rPr lang="en-GB" sz="1600" b="1" dirty="0">
                <a:solidFill>
                  <a:srgbClr val="FF9900"/>
                </a:solidFill>
              </a:rPr>
              <a:t>Recommended Reading for Health &amp; Social Care</a:t>
            </a:r>
          </a:p>
          <a:p>
            <a:pPr algn="ctr"/>
            <a:r>
              <a:rPr lang="en-GB" sz="1600" b="1" dirty="0">
                <a:solidFill>
                  <a:srgbClr val="FF9900"/>
                </a:solidFill>
              </a:rPr>
              <a:t>Yes, some of these are also films, if you prefer!</a:t>
            </a:r>
          </a:p>
        </p:txBody>
      </p:sp>
      <p:pic>
        <p:nvPicPr>
          <p:cNvPr id="5128" name="Picture 8" descr="Collins Readers - Collins Readers – Pig-heart Boy: School edition">
            <a:extLst>
              <a:ext uri="{FF2B5EF4-FFF2-40B4-BE49-F238E27FC236}">
                <a16:creationId xmlns:a16="http://schemas.microsoft.com/office/drawing/2014/main" id="{77BB01F2-B0D9-4EE5-BF25-4BE467959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970" y="1960696"/>
            <a:ext cx="1245664" cy="18890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2" name="Picture 12" descr="This is Going to Hurt: Secret Diaries of a Junior Doctor: Amazon ...">
            <a:extLst>
              <a:ext uri="{FF2B5EF4-FFF2-40B4-BE49-F238E27FC236}">
                <a16:creationId xmlns:a16="http://schemas.microsoft.com/office/drawing/2014/main" id="{50E0B0E4-4A1D-4FBC-BD80-8B30F2350B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9869" y="1931959"/>
            <a:ext cx="1267329" cy="1946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4" name="Picture 14" descr="When Breath Becomes Air: Amazon.co.uk: Kalanithi, Paul: Books">
            <a:extLst>
              <a:ext uri="{FF2B5EF4-FFF2-40B4-BE49-F238E27FC236}">
                <a16:creationId xmlns:a16="http://schemas.microsoft.com/office/drawing/2014/main" id="{2D0831CF-9EE4-4482-B8E6-066E0CE317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4860" y="1913012"/>
            <a:ext cx="1267329" cy="19288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37A9631-0E9E-4B9C-B9B4-AE5458057169}"/>
              </a:ext>
            </a:extLst>
          </p:cNvPr>
          <p:cNvPicPr>
            <a:picLocks noChangeAspect="1"/>
          </p:cNvPicPr>
          <p:nvPr/>
        </p:nvPicPr>
        <p:blipFill rotWithShape="1">
          <a:blip r:embed="rId6"/>
          <a:srcRect l="14286" r="9168"/>
          <a:stretch/>
        </p:blipFill>
        <p:spPr>
          <a:xfrm>
            <a:off x="623748" y="4647065"/>
            <a:ext cx="1350518" cy="1764315"/>
          </a:xfrm>
          <a:prstGeom prst="rect">
            <a:avLst/>
          </a:prstGeom>
          <a:ln>
            <a:noFill/>
          </a:ln>
          <a:effectLst>
            <a:outerShdw blurRad="292100" dist="139700" dir="2700000" algn="tl" rotWithShape="0">
              <a:srgbClr val="333333">
                <a:alpha val="65000"/>
              </a:srgbClr>
            </a:outerShdw>
          </a:effectLst>
        </p:spPr>
      </p:pic>
      <p:pic>
        <p:nvPicPr>
          <p:cNvPr id="5136" name="Picture 16" descr="Me Before You: The international bestselling phenomenon: Amazon.co ...">
            <a:extLst>
              <a:ext uri="{FF2B5EF4-FFF2-40B4-BE49-F238E27FC236}">
                <a16:creationId xmlns:a16="http://schemas.microsoft.com/office/drawing/2014/main" id="{45536378-14D2-40AB-8EDB-FB6CCCBE2B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4878" y="4635738"/>
            <a:ext cx="1134203" cy="17643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38" name="Picture 18" descr="The Fault in Our Stars: Amazon.co.uk: John Green: Books">
            <a:extLst>
              <a:ext uri="{FF2B5EF4-FFF2-40B4-BE49-F238E27FC236}">
                <a16:creationId xmlns:a16="http://schemas.microsoft.com/office/drawing/2014/main" id="{2CE8B1EC-F7C9-483B-89ED-FC5C0C22AF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0867" y="4654598"/>
            <a:ext cx="1146833" cy="17454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40" name="Picture 20" descr="The Story of Baby P: Setting the record straight: Amazon.co.uk ...">
            <a:extLst>
              <a:ext uri="{FF2B5EF4-FFF2-40B4-BE49-F238E27FC236}">
                <a16:creationId xmlns:a16="http://schemas.microsoft.com/office/drawing/2014/main" id="{9ECA68C8-73F2-4831-A8D3-EB15C83FE7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4608" y="4666100"/>
            <a:ext cx="1104547" cy="17339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44" name="Picture 24" descr="The Language of Kindness: A Nurse's Story eBook: Watson, Christie ...">
            <a:extLst>
              <a:ext uri="{FF2B5EF4-FFF2-40B4-BE49-F238E27FC236}">
                <a16:creationId xmlns:a16="http://schemas.microsoft.com/office/drawing/2014/main" id="{FF74FA63-D1F7-4DF8-AB28-8C40B77F65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4878" y="7214576"/>
            <a:ext cx="1167403" cy="17994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46" name="Picture 26" descr="I Am Malala: The Girl Who Stood Up for Education and Was Shot by ...">
            <a:extLst>
              <a:ext uri="{FF2B5EF4-FFF2-40B4-BE49-F238E27FC236}">
                <a16:creationId xmlns:a16="http://schemas.microsoft.com/office/drawing/2014/main" id="{A6ACA098-71B6-4442-A97E-CBDC50CC9B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95704" y="7203743"/>
            <a:ext cx="1181168" cy="17749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43B70B7-DB59-D9C2-2CAD-C735F0C346DA}"/>
              </a:ext>
            </a:extLst>
          </p:cNvPr>
          <p:cNvPicPr>
            <a:picLocks noChangeAspect="1"/>
          </p:cNvPicPr>
          <p:nvPr/>
        </p:nvPicPr>
        <p:blipFill>
          <a:blip r:embed="rId12"/>
          <a:stretch>
            <a:fillRect/>
          </a:stretch>
        </p:blipFill>
        <p:spPr>
          <a:xfrm>
            <a:off x="716156" y="7168412"/>
            <a:ext cx="1288501" cy="184564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DCB6073-6391-5304-DB03-51F7CBDCB372}"/>
              </a:ext>
            </a:extLst>
          </p:cNvPr>
          <p:cNvPicPr>
            <a:picLocks noChangeAspect="1"/>
          </p:cNvPicPr>
          <p:nvPr/>
        </p:nvPicPr>
        <p:blipFill>
          <a:blip r:embed="rId13"/>
          <a:stretch>
            <a:fillRect/>
          </a:stretch>
        </p:blipFill>
        <p:spPr>
          <a:xfrm>
            <a:off x="2303547" y="1937283"/>
            <a:ext cx="1349170" cy="1928594"/>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48845BB8-6A16-1DD4-EF55-FBEB97D917F7}"/>
              </a:ext>
            </a:extLst>
          </p:cNvPr>
          <p:cNvSpPr txBox="1"/>
          <p:nvPr/>
        </p:nvSpPr>
        <p:spPr>
          <a:xfrm>
            <a:off x="1353867" y="218344"/>
            <a:ext cx="4436828" cy="707886"/>
          </a:xfrm>
          <a:prstGeom prst="rect">
            <a:avLst/>
          </a:prstGeom>
          <a:noFill/>
        </p:spPr>
        <p:txBody>
          <a:bodyPr wrap="square" rtlCol="0">
            <a:spAutoFit/>
          </a:bodyPr>
          <a:lstStyle/>
          <a:p>
            <a:r>
              <a:rPr lang="en-GB" sz="4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Dive into a book</a:t>
            </a:r>
          </a:p>
        </p:txBody>
      </p:sp>
      <p:pic>
        <p:nvPicPr>
          <p:cNvPr id="1026" name="Picture 2" descr="Scuba Diver Clipart PNG Images | PSD Free Download - Pikbest">
            <a:extLst>
              <a:ext uri="{FF2B5EF4-FFF2-40B4-BE49-F238E27FC236}">
                <a16:creationId xmlns:a16="http://schemas.microsoft.com/office/drawing/2014/main" id="{50F29811-B547-D949-C915-5C861F45AA1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30337" y="-131364"/>
            <a:ext cx="1696281" cy="16962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F62325F-1123-10EE-678B-7C64E05472A5}"/>
              </a:ext>
            </a:extLst>
          </p:cNvPr>
          <p:cNvPicPr>
            <a:picLocks noChangeAspect="1"/>
          </p:cNvPicPr>
          <p:nvPr/>
        </p:nvPicPr>
        <p:blipFill>
          <a:blip r:embed="rId15"/>
          <a:stretch>
            <a:fillRect/>
          </a:stretch>
        </p:blipFill>
        <p:spPr>
          <a:xfrm>
            <a:off x="5387659" y="7168411"/>
            <a:ext cx="1178653" cy="17679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34749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1E2046AD6B654EB8979DB978887A5F" ma:contentTypeVersion="18" ma:contentTypeDescription="Create a new document." ma:contentTypeScope="" ma:versionID="e98d011ed299b6a848ab9deb6f2f44bb">
  <xsd:schema xmlns:xsd="http://www.w3.org/2001/XMLSchema" xmlns:xs="http://www.w3.org/2001/XMLSchema" xmlns:p="http://schemas.microsoft.com/office/2006/metadata/properties" xmlns:ns2="5487b81a-34ed-416c-aec0-4496dd736d83" xmlns:ns3="df225eb3-b020-4c5a-8f25-630817f94f6f" targetNamespace="http://schemas.microsoft.com/office/2006/metadata/properties" ma:root="true" ma:fieldsID="d43917e5ed19750db729865b949748a4" ns2:_="" ns3:_="">
    <xsd:import namespace="5487b81a-34ed-416c-aec0-4496dd736d83"/>
    <xsd:import namespace="df225eb3-b020-4c5a-8f25-630817f94f6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ObjectDetectorVersions" minOccurs="0"/>
                <xsd:element ref="ns3:MediaServiceGenerationTime" minOccurs="0"/>
                <xsd:element ref="ns3:MediaServiceEventHashCode" minOccurs="0"/>
                <xsd:element ref="ns3:MediaServiceSearchProperties" minOccurs="0"/>
                <xsd:element ref="ns3:lcf76f155ced4ddcb4097134ff3c332f" minOccurs="0"/>
                <xsd:element ref="ns2:TaxCatchAll" minOccurs="0"/>
                <xsd:element ref="ns3:MediaServiceOCR" minOccurs="0"/>
                <xsd:element ref="ns3:MediaServiceLocation"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87b81a-34ed-416c-aec0-4496dd736d8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49d0cbd-6464-470e-9ae6-16f97e212e55}" ma:internalName="TaxCatchAll" ma:showField="CatchAllData" ma:web="5487b81a-34ed-416c-aec0-4496dd736d8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f225eb3-b020-4c5a-8f25-630817f94f6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487b81a-34ed-416c-aec0-4496dd736d83" xsi:nil="true"/>
    <lcf76f155ced4ddcb4097134ff3c332f xmlns="df225eb3-b020-4c5a-8f25-630817f94f6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3770094-3E8C-4346-AA35-BDA84A0716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87b81a-34ed-416c-aec0-4496dd736d83"/>
    <ds:schemaRef ds:uri="df225eb3-b020-4c5a-8f25-630817f94f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EA1C6D-A52F-4A9A-96E0-62397CFAEB60}">
  <ds:schemaRefs>
    <ds:schemaRef ds:uri="http://schemas.microsoft.com/sharepoint/v3/contenttype/forms"/>
  </ds:schemaRefs>
</ds:datastoreItem>
</file>

<file path=customXml/itemProps3.xml><?xml version="1.0" encoding="utf-8"?>
<ds:datastoreItem xmlns:ds="http://schemas.openxmlformats.org/officeDocument/2006/customXml" ds:itemID="{8208A481-646A-47A9-BF48-323EC1FC650F}">
  <ds:schemaRefs>
    <ds:schemaRef ds:uri="http://purl.org/dc/dcmitype/"/>
    <ds:schemaRef ds:uri="df225eb3-b020-4c5a-8f25-630817f94f6f"/>
    <ds:schemaRef ds:uri="http://schemas.microsoft.com/office/2006/documentManagement/types"/>
    <ds:schemaRef ds:uri="http://schemas.microsoft.com/office/infopath/2007/PartnerControls"/>
    <ds:schemaRef ds:uri="http://schemas.microsoft.com/office/2006/metadata/properties"/>
    <ds:schemaRef ds:uri="http://purl.org/dc/terms/"/>
    <ds:schemaRef ds:uri="http://purl.org/dc/elements/1.1/"/>
    <ds:schemaRef ds:uri="http://schemas.openxmlformats.org/package/2006/metadata/core-properties"/>
    <ds:schemaRef ds:uri="5487b81a-34ed-416c-aec0-4496dd736d8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1223</Words>
  <Application>Microsoft Office PowerPoint</Application>
  <PresentationFormat>A4 Paper (210x297 mm)</PresentationFormat>
  <Paragraphs>204</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Aptos Display</vt:lpstr>
      <vt:lpstr>Arial</vt:lpstr>
      <vt:lpstr>Calibri</vt:lpstr>
      <vt:lpstr>Century Gothic</vt:lpstr>
      <vt:lpstr>Tahoma</vt:lpstr>
      <vt:lpstr>Wingdings</vt:lpstr>
      <vt:lpstr>Office Theme</vt:lpstr>
      <vt:lpstr>PowerPoint Presentation</vt:lpstr>
      <vt:lpstr>PowerPoint Presentation</vt:lpstr>
      <vt:lpstr>PowerPoint Presentation</vt:lpstr>
      <vt:lpstr>PowerPoint Presentation</vt:lpstr>
      <vt:lpstr>PowerPoint Presentation</vt:lpstr>
      <vt:lpstr>Task 5: Wider Knowledge</vt:lpstr>
      <vt:lpstr>PowerPoint Presentation</vt:lpstr>
      <vt:lpstr>Not</vt:lpstr>
      <vt:lpstr>PowerPoint Presentation</vt:lpstr>
      <vt:lpstr>Social Media</vt:lpstr>
    </vt:vector>
  </TitlesOfParts>
  <Company>Oakgrove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Burton</dc:creator>
  <cp:lastModifiedBy>Emma Welham</cp:lastModifiedBy>
  <cp:revision>118</cp:revision>
  <dcterms:created xsi:type="dcterms:W3CDTF">2020-03-22T16:46:05Z</dcterms:created>
  <dcterms:modified xsi:type="dcterms:W3CDTF">2026-06-17T12:33:49Z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0x0101004C1E2046AD6B654EB8979DB978887A5F</vt:lpwstr>
  </property>
  <property fmtid="{D5CDD505-2E9C-101B-9397-08002B2CF9AE}" pid="3" name="MediaServiceImageTags">
    <vt:lpwstr/>
  </property>
</Properties>
</file>