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Lst>
  <p:notesMasterIdLst>
    <p:notesMasterId r:id="rId21"/>
  </p:notesMasterIdLst>
  <p:sldIdLst>
    <p:sldId id="272" r:id="rId5"/>
    <p:sldId id="257" r:id="rId6"/>
    <p:sldId id="262" r:id="rId7"/>
    <p:sldId id="261" r:id="rId8"/>
    <p:sldId id="269" r:id="rId9"/>
    <p:sldId id="273" r:id="rId10"/>
    <p:sldId id="259" r:id="rId11"/>
    <p:sldId id="258" r:id="rId12"/>
    <p:sldId id="260" r:id="rId13"/>
    <p:sldId id="267" r:id="rId14"/>
    <p:sldId id="268" r:id="rId15"/>
    <p:sldId id="274" r:id="rId16"/>
    <p:sldId id="264" r:id="rId17"/>
    <p:sldId id="265" r:id="rId18"/>
    <p:sldId id="266" r:id="rId19"/>
    <p:sldId id="271" r:id="rId20"/>
  </p:sldIdLst>
  <p:sldSz cx="12192000" cy="6858000"/>
  <p:notesSz cx="6797675" cy="9928225"/>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14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D30A3B-6EBE-B866-3F6A-F8430564226B}" v="21" dt="2024-01-23T15:14:27.9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Marklew" userId="S::dmarklew@ormistonriversacademy.co.uk::bf2312b3-c3ac-42ee-a295-174aeba24e00" providerId="AD" clId="Web-{2C3A42D9-3270-2094-C1BF-E2BC39391D23}"/>
    <pc:docChg chg="addSld delSld modSld sldOrd">
      <pc:chgData name="David Marklew" userId="S::dmarklew@ormistonriversacademy.co.uk::bf2312b3-c3ac-42ee-a295-174aeba24e00" providerId="AD" clId="Web-{2C3A42D9-3270-2094-C1BF-E2BC39391D23}" dt="2023-05-11T09:23:37.425" v="1121" actId="20577"/>
      <pc:docMkLst>
        <pc:docMk/>
      </pc:docMkLst>
      <pc:sldChg chg="del">
        <pc:chgData name="David Marklew" userId="S::dmarklew@ormistonriversacademy.co.uk::bf2312b3-c3ac-42ee-a295-174aeba24e00" providerId="AD" clId="Web-{2C3A42D9-3270-2094-C1BF-E2BC39391D23}" dt="2023-05-10T12:41:22.551" v="0"/>
        <pc:sldMkLst>
          <pc:docMk/>
          <pc:sldMk cId="109857222" sldId="256"/>
        </pc:sldMkLst>
      </pc:sldChg>
      <pc:sldChg chg="addSp delSp modSp">
        <pc:chgData name="David Marklew" userId="S::dmarklew@ormistonriversacademy.co.uk::bf2312b3-c3ac-42ee-a295-174aeba24e00" providerId="AD" clId="Web-{2C3A42D9-3270-2094-C1BF-E2BC39391D23}" dt="2023-05-10T12:46:49.343" v="97" actId="1076"/>
        <pc:sldMkLst>
          <pc:docMk/>
          <pc:sldMk cId="4249581367" sldId="257"/>
        </pc:sldMkLst>
        <pc:spChg chg="add mod">
          <ac:chgData name="David Marklew" userId="S::dmarklew@ormistonriversacademy.co.uk::bf2312b3-c3ac-42ee-a295-174aeba24e00" providerId="AD" clId="Web-{2C3A42D9-3270-2094-C1BF-E2BC39391D23}" dt="2023-05-10T12:46:49.343" v="97" actId="1076"/>
          <ac:spMkLst>
            <pc:docMk/>
            <pc:sldMk cId="4249581367" sldId="257"/>
            <ac:spMk id="2" creationId="{75C9840E-38D2-1ACF-7DDB-BFB6AC4018F4}"/>
          </ac:spMkLst>
        </pc:spChg>
        <pc:spChg chg="mod">
          <ac:chgData name="David Marklew" userId="S::dmarklew@ormistonriversacademy.co.uk::bf2312b3-c3ac-42ee-a295-174aeba24e00" providerId="AD" clId="Web-{2C3A42D9-3270-2094-C1BF-E2BC39391D23}" dt="2023-05-10T12:42:01.005" v="15" actId="20577"/>
          <ac:spMkLst>
            <pc:docMk/>
            <pc:sldMk cId="4249581367" sldId="257"/>
            <ac:spMk id="238" creationId="{00000000-0000-0000-0000-000000000000}"/>
          </ac:spMkLst>
        </pc:spChg>
        <pc:spChg chg="mod">
          <ac:chgData name="David Marklew" userId="S::dmarklew@ormistonriversacademy.co.uk::bf2312b3-c3ac-42ee-a295-174aeba24e00" providerId="AD" clId="Web-{2C3A42D9-3270-2094-C1BF-E2BC39391D23}" dt="2023-05-10T12:44:22.901" v="50" actId="20577"/>
          <ac:spMkLst>
            <pc:docMk/>
            <pc:sldMk cId="4249581367" sldId="257"/>
            <ac:spMk id="239" creationId="{00000000-0000-0000-0000-000000000000}"/>
          </ac:spMkLst>
        </pc:spChg>
        <pc:picChg chg="del">
          <ac:chgData name="David Marklew" userId="S::dmarklew@ormistonriversacademy.co.uk::bf2312b3-c3ac-42ee-a295-174aeba24e00" providerId="AD" clId="Web-{2C3A42D9-3270-2094-C1BF-E2BC39391D23}" dt="2023-05-10T12:41:31.911" v="3"/>
          <ac:picMkLst>
            <pc:docMk/>
            <pc:sldMk cId="4249581367" sldId="257"/>
            <ac:picMk id="240" creationId="{00000000-0000-0000-0000-000000000000}"/>
          </ac:picMkLst>
        </pc:picChg>
      </pc:sldChg>
      <pc:sldChg chg="addSp modSp add replId">
        <pc:chgData name="David Marklew" userId="S::dmarklew@ormistonriversacademy.co.uk::bf2312b3-c3ac-42ee-a295-174aeba24e00" providerId="AD" clId="Web-{2C3A42D9-3270-2094-C1BF-E2BC39391D23}" dt="2023-05-10T14:04:17.352" v="902" actId="20577"/>
        <pc:sldMkLst>
          <pc:docMk/>
          <pc:sldMk cId="2548083721" sldId="258"/>
        </pc:sldMkLst>
        <pc:spChg chg="add mod">
          <ac:chgData name="David Marklew" userId="S::dmarklew@ormistonriversacademy.co.uk::bf2312b3-c3ac-42ee-a295-174aeba24e00" providerId="AD" clId="Web-{2C3A42D9-3270-2094-C1BF-E2BC39391D23}" dt="2023-05-10T14:04:17.352" v="902" actId="20577"/>
          <ac:spMkLst>
            <pc:docMk/>
            <pc:sldMk cId="2548083721" sldId="258"/>
            <ac:spMk id="2" creationId="{49974517-DBC7-B70F-F9AF-45835FC37798}"/>
          </ac:spMkLst>
        </pc:spChg>
        <pc:spChg chg="mod">
          <ac:chgData name="David Marklew" userId="S::dmarklew@ormistonriversacademy.co.uk::bf2312b3-c3ac-42ee-a295-174aeba24e00" providerId="AD" clId="Web-{2C3A42D9-3270-2094-C1BF-E2BC39391D23}" dt="2023-05-10T13:57:47.594" v="570" actId="20577"/>
          <ac:spMkLst>
            <pc:docMk/>
            <pc:sldMk cId="2548083721" sldId="258"/>
            <ac:spMk id="238" creationId="{00000000-0000-0000-0000-000000000000}"/>
          </ac:spMkLst>
        </pc:spChg>
        <pc:spChg chg="mod">
          <ac:chgData name="David Marklew" userId="S::dmarklew@ormistonriversacademy.co.uk::bf2312b3-c3ac-42ee-a295-174aeba24e00" providerId="AD" clId="Web-{2C3A42D9-3270-2094-C1BF-E2BC39391D23}" dt="2023-05-10T13:58:34.501" v="586" actId="20577"/>
          <ac:spMkLst>
            <pc:docMk/>
            <pc:sldMk cId="2548083721" sldId="258"/>
            <ac:spMk id="239" creationId="{00000000-0000-0000-0000-000000000000}"/>
          </ac:spMkLst>
        </pc:spChg>
      </pc:sldChg>
      <pc:sldChg chg="addSp modSp add ord replId">
        <pc:chgData name="David Marklew" userId="S::dmarklew@ormistonriversacademy.co.uk::bf2312b3-c3ac-42ee-a295-174aeba24e00" providerId="AD" clId="Web-{2C3A42D9-3270-2094-C1BF-E2BC39391D23}" dt="2023-05-10T14:07:29.341" v="981"/>
        <pc:sldMkLst>
          <pc:docMk/>
          <pc:sldMk cId="3178068333" sldId="259"/>
        </pc:sldMkLst>
        <pc:spChg chg="add mod">
          <ac:chgData name="David Marklew" userId="S::dmarklew@ormistonriversacademy.co.uk::bf2312b3-c3ac-42ee-a295-174aeba24e00" providerId="AD" clId="Web-{2C3A42D9-3270-2094-C1BF-E2BC39391D23}" dt="2023-05-10T13:47:32.236" v="224" actId="20577"/>
          <ac:spMkLst>
            <pc:docMk/>
            <pc:sldMk cId="3178068333" sldId="259"/>
            <ac:spMk id="2" creationId="{96E58724-37A6-AFD7-869F-AD22E6C81575}"/>
          </ac:spMkLst>
        </pc:spChg>
        <pc:spChg chg="mod">
          <ac:chgData name="David Marklew" userId="S::dmarklew@ormistonriversacademy.co.uk::bf2312b3-c3ac-42ee-a295-174aeba24e00" providerId="AD" clId="Web-{2C3A42D9-3270-2094-C1BF-E2BC39391D23}" dt="2023-05-10T13:44:05.013" v="120" actId="20577"/>
          <ac:spMkLst>
            <pc:docMk/>
            <pc:sldMk cId="3178068333" sldId="259"/>
            <ac:spMk id="238" creationId="{00000000-0000-0000-0000-000000000000}"/>
          </ac:spMkLst>
        </pc:spChg>
        <pc:spChg chg="mod">
          <ac:chgData name="David Marklew" userId="S::dmarklew@ormistonriversacademy.co.uk::bf2312b3-c3ac-42ee-a295-174aeba24e00" providerId="AD" clId="Web-{2C3A42D9-3270-2094-C1BF-E2BC39391D23}" dt="2023-05-10T13:47:48.658" v="226"/>
          <ac:spMkLst>
            <pc:docMk/>
            <pc:sldMk cId="3178068333" sldId="259"/>
            <ac:spMk id="239" creationId="{00000000-0000-0000-0000-000000000000}"/>
          </ac:spMkLst>
        </pc:spChg>
      </pc:sldChg>
      <pc:sldChg chg="addSp modSp add ord replId">
        <pc:chgData name="David Marklew" userId="S::dmarklew@ormistonriversacademy.co.uk::bf2312b3-c3ac-42ee-a295-174aeba24e00" providerId="AD" clId="Web-{2C3A42D9-3270-2094-C1BF-E2BC39391D23}" dt="2023-05-10T13:52:58.337" v="336" actId="1076"/>
        <pc:sldMkLst>
          <pc:docMk/>
          <pc:sldMk cId="1222412977" sldId="260"/>
        </pc:sldMkLst>
        <pc:spChg chg="add mod">
          <ac:chgData name="David Marklew" userId="S::dmarklew@ormistonriversacademy.co.uk::bf2312b3-c3ac-42ee-a295-174aeba24e00" providerId="AD" clId="Web-{2C3A42D9-3270-2094-C1BF-E2BC39391D23}" dt="2023-05-10T13:52:50.634" v="334" actId="1076"/>
          <ac:spMkLst>
            <pc:docMk/>
            <pc:sldMk cId="1222412977" sldId="260"/>
            <ac:spMk id="2" creationId="{2A25E1D4-C3B1-1672-9BDC-CC576BB1A53C}"/>
          </ac:spMkLst>
        </pc:spChg>
        <pc:spChg chg="mod">
          <ac:chgData name="David Marklew" userId="S::dmarklew@ormistonriversacademy.co.uk::bf2312b3-c3ac-42ee-a295-174aeba24e00" providerId="AD" clId="Web-{2C3A42D9-3270-2094-C1BF-E2BC39391D23}" dt="2023-05-10T12:48:20.206" v="111" actId="20577"/>
          <ac:spMkLst>
            <pc:docMk/>
            <pc:sldMk cId="1222412977" sldId="260"/>
            <ac:spMk id="238" creationId="{00000000-0000-0000-0000-000000000000}"/>
          </ac:spMkLst>
        </pc:spChg>
        <pc:spChg chg="mod">
          <ac:chgData name="David Marklew" userId="S::dmarklew@ormistonriversacademy.co.uk::bf2312b3-c3ac-42ee-a295-174aeba24e00" providerId="AD" clId="Web-{2C3A42D9-3270-2094-C1BF-E2BC39391D23}" dt="2023-05-10T13:52:58.337" v="336" actId="1076"/>
          <ac:spMkLst>
            <pc:docMk/>
            <pc:sldMk cId="1222412977" sldId="260"/>
            <ac:spMk id="239" creationId="{00000000-0000-0000-0000-000000000000}"/>
          </ac:spMkLst>
        </pc:spChg>
      </pc:sldChg>
      <pc:sldChg chg="addSp modSp add ord">
        <pc:chgData name="David Marklew" userId="S::dmarklew@ormistonriversacademy.co.uk::bf2312b3-c3ac-42ee-a295-174aeba24e00" providerId="AD" clId="Web-{2C3A42D9-3270-2094-C1BF-E2BC39391D23}" dt="2023-05-11T09:22:15.110" v="1114" actId="20577"/>
        <pc:sldMkLst>
          <pc:docMk/>
          <pc:sldMk cId="3358668888" sldId="261"/>
        </pc:sldMkLst>
        <pc:spChg chg="add mod">
          <ac:chgData name="David Marklew" userId="S::dmarklew@ormistonriversacademy.co.uk::bf2312b3-c3ac-42ee-a295-174aeba24e00" providerId="AD" clId="Web-{2C3A42D9-3270-2094-C1BF-E2BC39391D23}" dt="2023-05-11T09:22:15.110" v="1114" actId="20577"/>
          <ac:spMkLst>
            <pc:docMk/>
            <pc:sldMk cId="3358668888" sldId="261"/>
            <ac:spMk id="2" creationId="{64FF793D-8B56-562F-8F18-39F5A534C73A}"/>
          </ac:spMkLst>
        </pc:spChg>
        <pc:spChg chg="mod">
          <ac:chgData name="David Marklew" userId="S::dmarklew@ormistonriversacademy.co.uk::bf2312b3-c3ac-42ee-a295-174aeba24e00" providerId="AD" clId="Web-{2C3A42D9-3270-2094-C1BF-E2BC39391D23}" dt="2023-05-10T12:42:37.944" v="23" actId="1076"/>
          <ac:spMkLst>
            <pc:docMk/>
            <pc:sldMk cId="3358668888" sldId="261"/>
            <ac:spMk id="238" creationId="{00000000-0000-0000-0000-000000000000}"/>
          </ac:spMkLst>
        </pc:spChg>
        <pc:spChg chg="mod">
          <ac:chgData name="David Marklew" userId="S::dmarklew@ormistonriversacademy.co.uk::bf2312b3-c3ac-42ee-a295-174aeba24e00" providerId="AD" clId="Web-{2C3A42D9-3270-2094-C1BF-E2BC39391D23}" dt="2023-05-10T13:56:59.936" v="556" actId="20577"/>
          <ac:spMkLst>
            <pc:docMk/>
            <pc:sldMk cId="3358668888" sldId="261"/>
            <ac:spMk id="239" creationId="{00000000-0000-0000-0000-000000000000}"/>
          </ac:spMkLst>
        </pc:spChg>
        <pc:picChg chg="mod">
          <ac:chgData name="David Marklew" userId="S::dmarklew@ormistonriversacademy.co.uk::bf2312b3-c3ac-42ee-a295-174aeba24e00" providerId="AD" clId="Web-{2C3A42D9-3270-2094-C1BF-E2BC39391D23}" dt="2023-05-10T12:42:48.413" v="26" actId="14100"/>
          <ac:picMkLst>
            <pc:docMk/>
            <pc:sldMk cId="3358668888" sldId="261"/>
            <ac:picMk id="240" creationId="{00000000-0000-0000-0000-000000000000}"/>
          </ac:picMkLst>
        </pc:picChg>
      </pc:sldChg>
      <pc:sldChg chg="modSp new">
        <pc:chgData name="David Marklew" userId="S::dmarklew@ormistonriversacademy.co.uk::bf2312b3-c3ac-42ee-a295-174aeba24e00" providerId="AD" clId="Web-{2C3A42D9-3270-2094-C1BF-E2BC39391D23}" dt="2023-05-10T14:04:44.775" v="917" actId="20577"/>
        <pc:sldMkLst>
          <pc:docMk/>
          <pc:sldMk cId="3839247485" sldId="262"/>
        </pc:sldMkLst>
        <pc:spChg chg="mod">
          <ac:chgData name="David Marklew" userId="S::dmarklew@ormistonriversacademy.co.uk::bf2312b3-c3ac-42ee-a295-174aeba24e00" providerId="AD" clId="Web-{2C3A42D9-3270-2094-C1BF-E2BC39391D23}" dt="2023-05-10T14:04:40.618" v="913" actId="20577"/>
          <ac:spMkLst>
            <pc:docMk/>
            <pc:sldMk cId="3839247485" sldId="262"/>
            <ac:spMk id="2" creationId="{7C9F8366-B889-5971-0CF4-BEBF921E2A97}"/>
          </ac:spMkLst>
        </pc:spChg>
        <pc:spChg chg="mod">
          <ac:chgData name="David Marklew" userId="S::dmarklew@ormistonriversacademy.co.uk::bf2312b3-c3ac-42ee-a295-174aeba24e00" providerId="AD" clId="Web-{2C3A42D9-3270-2094-C1BF-E2BC39391D23}" dt="2023-05-10T14:04:44.775" v="917" actId="20577"/>
          <ac:spMkLst>
            <pc:docMk/>
            <pc:sldMk cId="3839247485" sldId="262"/>
            <ac:spMk id="3" creationId="{A212F5B0-4664-BCE4-545B-54880DD291B7}"/>
          </ac:spMkLst>
        </pc:spChg>
      </pc:sldChg>
      <pc:sldChg chg="modSp new">
        <pc:chgData name="David Marklew" userId="S::dmarklew@ormistonriversacademy.co.uk::bf2312b3-c3ac-42ee-a295-174aeba24e00" providerId="AD" clId="Web-{2C3A42D9-3270-2094-C1BF-E2BC39391D23}" dt="2023-05-10T14:05:10.463" v="940" actId="20577"/>
        <pc:sldMkLst>
          <pc:docMk/>
          <pc:sldMk cId="1976659990" sldId="263"/>
        </pc:sldMkLst>
        <pc:spChg chg="mod">
          <ac:chgData name="David Marklew" userId="S::dmarklew@ormistonriversacademy.co.uk::bf2312b3-c3ac-42ee-a295-174aeba24e00" providerId="AD" clId="Web-{2C3A42D9-3270-2094-C1BF-E2BC39391D23}" dt="2023-05-10T14:05:05.072" v="934" actId="14100"/>
          <ac:spMkLst>
            <pc:docMk/>
            <pc:sldMk cId="1976659990" sldId="263"/>
            <ac:spMk id="2" creationId="{47AED0C2-42E9-C58D-F699-0E2CFAC59A7B}"/>
          </ac:spMkLst>
        </pc:spChg>
        <pc:spChg chg="mod">
          <ac:chgData name="David Marklew" userId="S::dmarklew@ormistonriversacademy.co.uk::bf2312b3-c3ac-42ee-a295-174aeba24e00" providerId="AD" clId="Web-{2C3A42D9-3270-2094-C1BF-E2BC39391D23}" dt="2023-05-10T14:05:10.463" v="940" actId="20577"/>
          <ac:spMkLst>
            <pc:docMk/>
            <pc:sldMk cId="1976659990" sldId="263"/>
            <ac:spMk id="3" creationId="{69FFFC48-E5EB-F604-3EC3-13C077BD4A50}"/>
          </ac:spMkLst>
        </pc:spChg>
      </pc:sldChg>
      <pc:sldChg chg="modSp new ord">
        <pc:chgData name="David Marklew" userId="S::dmarklew@ormistonriversacademy.co.uk::bf2312b3-c3ac-42ee-a295-174aeba24e00" providerId="AD" clId="Web-{2C3A42D9-3270-2094-C1BF-E2BC39391D23}" dt="2023-05-11T09:22:43.064" v="1115" actId="20577"/>
        <pc:sldMkLst>
          <pc:docMk/>
          <pc:sldMk cId="3424817914" sldId="264"/>
        </pc:sldMkLst>
        <pc:spChg chg="mod">
          <ac:chgData name="David Marklew" userId="S::dmarklew@ormistonriversacademy.co.uk::bf2312b3-c3ac-42ee-a295-174aeba24e00" providerId="AD" clId="Web-{2C3A42D9-3270-2094-C1BF-E2BC39391D23}" dt="2023-05-10T14:05:59.448" v="954" actId="20577"/>
          <ac:spMkLst>
            <pc:docMk/>
            <pc:sldMk cId="3424817914" sldId="264"/>
            <ac:spMk id="2" creationId="{5DD6DC23-74E0-48A2-DBB4-4D80ABDD7E1B}"/>
          </ac:spMkLst>
        </pc:spChg>
        <pc:spChg chg="mod">
          <ac:chgData name="David Marklew" userId="S::dmarklew@ormistonriversacademy.co.uk::bf2312b3-c3ac-42ee-a295-174aeba24e00" providerId="AD" clId="Web-{2C3A42D9-3270-2094-C1BF-E2BC39391D23}" dt="2023-05-10T14:06:25.839" v="975" actId="20577"/>
          <ac:spMkLst>
            <pc:docMk/>
            <pc:sldMk cId="3424817914" sldId="264"/>
            <ac:spMk id="3" creationId="{D4AAA658-A0A8-F7BE-7460-26FE68E5BF9F}"/>
          </ac:spMkLst>
        </pc:spChg>
        <pc:spChg chg="mod">
          <ac:chgData name="David Marklew" userId="S::dmarklew@ormistonriversacademy.co.uk::bf2312b3-c3ac-42ee-a295-174aeba24e00" providerId="AD" clId="Web-{2C3A42D9-3270-2094-C1BF-E2BC39391D23}" dt="2023-05-11T09:22:43.064" v="1115" actId="20577"/>
          <ac:spMkLst>
            <pc:docMk/>
            <pc:sldMk cId="3424817914" sldId="264"/>
            <ac:spMk id="4" creationId="{50696ABB-0D21-94D2-1D66-50F070551E9D}"/>
          </ac:spMkLst>
        </pc:spChg>
      </pc:sldChg>
      <pc:sldChg chg="modSp new ord">
        <pc:chgData name="David Marklew" userId="S::dmarklew@ormistonriversacademy.co.uk::bf2312b3-c3ac-42ee-a295-174aeba24e00" providerId="AD" clId="Web-{2C3A42D9-3270-2094-C1BF-E2BC39391D23}" dt="2023-05-10T14:12:30.473" v="1111"/>
        <pc:sldMkLst>
          <pc:docMk/>
          <pc:sldMk cId="3736870832" sldId="265"/>
        </pc:sldMkLst>
        <pc:spChg chg="mod">
          <ac:chgData name="David Marklew" userId="S::dmarklew@ormistonriversacademy.co.uk::bf2312b3-c3ac-42ee-a295-174aeba24e00" providerId="AD" clId="Web-{2C3A42D9-3270-2094-C1BF-E2BC39391D23}" dt="2023-05-10T14:10:06.219" v="1065" actId="20577"/>
          <ac:spMkLst>
            <pc:docMk/>
            <pc:sldMk cId="3736870832" sldId="265"/>
            <ac:spMk id="2" creationId="{708DFDAC-70D7-3169-B8C3-A4666F70EE3F}"/>
          </ac:spMkLst>
        </pc:spChg>
      </pc:sldChg>
      <pc:sldChg chg="modSp new ord">
        <pc:chgData name="David Marklew" userId="S::dmarklew@ormistonriversacademy.co.uk::bf2312b3-c3ac-42ee-a295-174aeba24e00" providerId="AD" clId="Web-{2C3A42D9-3270-2094-C1BF-E2BC39391D23}" dt="2023-05-10T14:12:30.473" v="1110"/>
        <pc:sldMkLst>
          <pc:docMk/>
          <pc:sldMk cId="35211072" sldId="266"/>
        </pc:sldMkLst>
        <pc:spChg chg="mod">
          <ac:chgData name="David Marklew" userId="S::dmarklew@ormistonriversacademy.co.uk::bf2312b3-c3ac-42ee-a295-174aeba24e00" providerId="AD" clId="Web-{2C3A42D9-3270-2094-C1BF-E2BC39391D23}" dt="2023-05-10T14:10:14.032" v="1071" actId="20577"/>
          <ac:spMkLst>
            <pc:docMk/>
            <pc:sldMk cId="35211072" sldId="266"/>
            <ac:spMk id="2" creationId="{F5061D45-EC41-D047-2659-99A87DC298EC}"/>
          </ac:spMkLst>
        </pc:spChg>
      </pc:sldChg>
      <pc:sldChg chg="modSp new">
        <pc:chgData name="David Marklew" userId="S::dmarklew@ormistonriversacademy.co.uk::bf2312b3-c3ac-42ee-a295-174aeba24e00" providerId="AD" clId="Web-{2C3A42D9-3270-2094-C1BF-E2BC39391D23}" dt="2023-05-10T14:10:49.517" v="1080" actId="20577"/>
        <pc:sldMkLst>
          <pc:docMk/>
          <pc:sldMk cId="3021377538" sldId="267"/>
        </pc:sldMkLst>
        <pc:spChg chg="mod">
          <ac:chgData name="David Marklew" userId="S::dmarklew@ormistonriversacademy.co.uk::bf2312b3-c3ac-42ee-a295-174aeba24e00" providerId="AD" clId="Web-{2C3A42D9-3270-2094-C1BF-E2BC39391D23}" dt="2023-05-10T14:10:49.517" v="1080" actId="20577"/>
          <ac:spMkLst>
            <pc:docMk/>
            <pc:sldMk cId="3021377538" sldId="267"/>
            <ac:spMk id="2" creationId="{21FF3A8F-6FBB-DD06-9010-5457B17DE09B}"/>
          </ac:spMkLst>
        </pc:spChg>
      </pc:sldChg>
      <pc:sldChg chg="modSp new">
        <pc:chgData name="David Marklew" userId="S::dmarklew@ormistonriversacademy.co.uk::bf2312b3-c3ac-42ee-a295-174aeba24e00" providerId="AD" clId="Web-{2C3A42D9-3270-2094-C1BF-E2BC39391D23}" dt="2023-05-10T14:11:25.018" v="1099" actId="20577"/>
        <pc:sldMkLst>
          <pc:docMk/>
          <pc:sldMk cId="1884167006" sldId="268"/>
        </pc:sldMkLst>
        <pc:spChg chg="mod">
          <ac:chgData name="David Marklew" userId="S::dmarklew@ormistonriversacademy.co.uk::bf2312b3-c3ac-42ee-a295-174aeba24e00" providerId="AD" clId="Web-{2C3A42D9-3270-2094-C1BF-E2BC39391D23}" dt="2023-05-10T14:11:16.612" v="1089" actId="20577"/>
          <ac:spMkLst>
            <pc:docMk/>
            <pc:sldMk cId="1884167006" sldId="268"/>
            <ac:spMk id="2" creationId="{E3593C5B-D4E9-C5B4-5EF5-5F76D5C868BD}"/>
          </ac:spMkLst>
        </pc:spChg>
        <pc:spChg chg="mod">
          <ac:chgData name="David Marklew" userId="S::dmarklew@ormistonriversacademy.co.uk::bf2312b3-c3ac-42ee-a295-174aeba24e00" providerId="AD" clId="Web-{2C3A42D9-3270-2094-C1BF-E2BC39391D23}" dt="2023-05-10T14:11:25.018" v="1099" actId="20577"/>
          <ac:spMkLst>
            <pc:docMk/>
            <pc:sldMk cId="1884167006" sldId="268"/>
            <ac:spMk id="3" creationId="{1F9D5B2D-AAE2-2425-70F9-5AF33318F6C1}"/>
          </ac:spMkLst>
        </pc:spChg>
      </pc:sldChg>
      <pc:sldChg chg="delSp modSp new">
        <pc:chgData name="David Marklew" userId="S::dmarklew@ormistonriversacademy.co.uk::bf2312b3-c3ac-42ee-a295-174aeba24e00" providerId="AD" clId="Web-{2C3A42D9-3270-2094-C1BF-E2BC39391D23}" dt="2023-05-10T14:12:02.425" v="1109" actId="14100"/>
        <pc:sldMkLst>
          <pc:docMk/>
          <pc:sldMk cId="3008502707" sldId="269"/>
        </pc:sldMkLst>
        <pc:spChg chg="mod">
          <ac:chgData name="David Marklew" userId="S::dmarklew@ormistonriversacademy.co.uk::bf2312b3-c3ac-42ee-a295-174aeba24e00" providerId="AD" clId="Web-{2C3A42D9-3270-2094-C1BF-E2BC39391D23}" dt="2023-05-10T14:11:48.581" v="1107" actId="14100"/>
          <ac:spMkLst>
            <pc:docMk/>
            <pc:sldMk cId="3008502707" sldId="269"/>
            <ac:spMk id="2" creationId="{86E5A5E7-8385-8537-5820-5DC5E8FEAAAC}"/>
          </ac:spMkLst>
        </pc:spChg>
        <pc:spChg chg="del">
          <ac:chgData name="David Marklew" userId="S::dmarklew@ormistonriversacademy.co.uk::bf2312b3-c3ac-42ee-a295-174aeba24e00" providerId="AD" clId="Web-{2C3A42D9-3270-2094-C1BF-E2BC39391D23}" dt="2023-05-10T14:11:52.628" v="1108"/>
          <ac:spMkLst>
            <pc:docMk/>
            <pc:sldMk cId="3008502707" sldId="269"/>
            <ac:spMk id="3" creationId="{CD57FA21-D20C-83D5-060C-D2ABBAFEF93C}"/>
          </ac:spMkLst>
        </pc:spChg>
        <pc:spChg chg="mod">
          <ac:chgData name="David Marklew" userId="S::dmarklew@ormistonriversacademy.co.uk::bf2312b3-c3ac-42ee-a295-174aeba24e00" providerId="AD" clId="Web-{2C3A42D9-3270-2094-C1BF-E2BC39391D23}" dt="2023-05-10T14:12:02.425" v="1109" actId="14100"/>
          <ac:spMkLst>
            <pc:docMk/>
            <pc:sldMk cId="3008502707" sldId="269"/>
            <ac:spMk id="4" creationId="{10B6C18E-170D-6D97-E617-A3E99E833E01}"/>
          </ac:spMkLst>
        </pc:spChg>
      </pc:sldChg>
      <pc:sldChg chg="modSp new">
        <pc:chgData name="David Marklew" userId="S::dmarklew@ormistonriversacademy.co.uk::bf2312b3-c3ac-42ee-a295-174aeba24e00" providerId="AD" clId="Web-{2C3A42D9-3270-2094-C1BF-E2BC39391D23}" dt="2023-05-11T09:23:37.425" v="1121" actId="20577"/>
        <pc:sldMkLst>
          <pc:docMk/>
          <pc:sldMk cId="932001129" sldId="270"/>
        </pc:sldMkLst>
        <pc:spChg chg="mod">
          <ac:chgData name="David Marklew" userId="S::dmarklew@ormistonriversacademy.co.uk::bf2312b3-c3ac-42ee-a295-174aeba24e00" providerId="AD" clId="Web-{2C3A42D9-3270-2094-C1BF-E2BC39391D23}" dt="2023-05-11T09:23:37.425" v="1121" actId="20577"/>
          <ac:spMkLst>
            <pc:docMk/>
            <pc:sldMk cId="932001129" sldId="270"/>
            <ac:spMk id="2" creationId="{CEC09613-7637-4F52-7B37-379AEBE74AC4}"/>
          </ac:spMkLst>
        </pc:spChg>
      </pc:sldChg>
    </pc:docChg>
  </pc:docChgLst>
  <pc:docChgLst>
    <pc:chgData name="Karen Goolfee" userId="23304310-31d9-4b5f-8447-792854de790c" providerId="ADAL" clId="{43C0CCD8-98DD-4AA2-8F17-53C619025965}"/>
    <pc:docChg chg="undo custSel addSld delSld modSld sldOrd modMainMaster modNotesMaster">
      <pc:chgData name="Karen Goolfee" userId="23304310-31d9-4b5f-8447-792854de790c" providerId="ADAL" clId="{43C0CCD8-98DD-4AA2-8F17-53C619025965}" dt="2023-06-28T14:45:28.497" v="135" actId="113"/>
      <pc:docMkLst>
        <pc:docMk/>
      </pc:docMkLst>
      <pc:sldChg chg="modNotes">
        <pc:chgData name="Karen Goolfee" userId="23304310-31d9-4b5f-8447-792854de790c" providerId="ADAL" clId="{43C0CCD8-98DD-4AA2-8F17-53C619025965}" dt="2023-06-28T12:46:54.537" v="0"/>
        <pc:sldMkLst>
          <pc:docMk/>
          <pc:sldMk cId="4249581367" sldId="257"/>
        </pc:sldMkLst>
      </pc:sldChg>
      <pc:sldChg chg="modNotes">
        <pc:chgData name="Karen Goolfee" userId="23304310-31d9-4b5f-8447-792854de790c" providerId="ADAL" clId="{43C0CCD8-98DD-4AA2-8F17-53C619025965}" dt="2023-06-28T12:46:54.537" v="0"/>
        <pc:sldMkLst>
          <pc:docMk/>
          <pc:sldMk cId="2548083721" sldId="258"/>
        </pc:sldMkLst>
      </pc:sldChg>
      <pc:sldChg chg="modNotes">
        <pc:chgData name="Karen Goolfee" userId="23304310-31d9-4b5f-8447-792854de790c" providerId="ADAL" clId="{43C0CCD8-98DD-4AA2-8F17-53C619025965}" dt="2023-06-28T12:46:54.537" v="0"/>
        <pc:sldMkLst>
          <pc:docMk/>
          <pc:sldMk cId="3178068333" sldId="259"/>
        </pc:sldMkLst>
      </pc:sldChg>
      <pc:sldChg chg="modNotes">
        <pc:chgData name="Karen Goolfee" userId="23304310-31d9-4b5f-8447-792854de790c" providerId="ADAL" clId="{43C0CCD8-98DD-4AA2-8F17-53C619025965}" dt="2023-06-28T12:46:54.537" v="0"/>
        <pc:sldMkLst>
          <pc:docMk/>
          <pc:sldMk cId="1222412977" sldId="260"/>
        </pc:sldMkLst>
      </pc:sldChg>
      <pc:sldChg chg="modSp mod modNotes">
        <pc:chgData name="Karen Goolfee" userId="23304310-31d9-4b5f-8447-792854de790c" providerId="ADAL" clId="{43C0CCD8-98DD-4AA2-8F17-53C619025965}" dt="2023-06-28T14:05:16.627" v="40" actId="732"/>
        <pc:sldMkLst>
          <pc:docMk/>
          <pc:sldMk cId="3358668888" sldId="261"/>
        </pc:sldMkLst>
        <pc:picChg chg="mod modCrop">
          <ac:chgData name="Karen Goolfee" userId="23304310-31d9-4b5f-8447-792854de790c" providerId="ADAL" clId="{43C0CCD8-98DD-4AA2-8F17-53C619025965}" dt="2023-06-28T14:05:16.627" v="40" actId="732"/>
          <ac:picMkLst>
            <pc:docMk/>
            <pc:sldMk cId="3358668888" sldId="261"/>
            <ac:picMk id="240" creationId="{00000000-0000-0000-0000-000000000000}"/>
          </ac:picMkLst>
        </pc:picChg>
      </pc:sldChg>
      <pc:sldChg chg="addSp delSp modSp mod">
        <pc:chgData name="Karen Goolfee" userId="23304310-31d9-4b5f-8447-792854de790c" providerId="ADAL" clId="{43C0CCD8-98DD-4AA2-8F17-53C619025965}" dt="2023-06-28T13:48:48.343" v="31" actId="1076"/>
        <pc:sldMkLst>
          <pc:docMk/>
          <pc:sldMk cId="3290020128" sldId="272"/>
        </pc:sldMkLst>
        <pc:picChg chg="add mod">
          <ac:chgData name="Karen Goolfee" userId="23304310-31d9-4b5f-8447-792854de790c" providerId="ADAL" clId="{43C0CCD8-98DD-4AA2-8F17-53C619025965}" dt="2023-06-28T13:48:48.343" v="31" actId="1076"/>
          <ac:picMkLst>
            <pc:docMk/>
            <pc:sldMk cId="3290020128" sldId="272"/>
            <ac:picMk id="3" creationId="{853DCB36-7E33-4440-98F5-4CC0864F6BDE}"/>
          </ac:picMkLst>
        </pc:picChg>
        <pc:picChg chg="del">
          <ac:chgData name="Karen Goolfee" userId="23304310-31d9-4b5f-8447-792854de790c" providerId="ADAL" clId="{43C0CCD8-98DD-4AA2-8F17-53C619025965}" dt="2023-06-28T13:46:52.417" v="27" actId="478"/>
          <ac:picMkLst>
            <pc:docMk/>
            <pc:sldMk cId="3290020128" sldId="272"/>
            <ac:picMk id="9" creationId="{55DE57E8-BACC-4801-BD56-FAA7C26579BC}"/>
          </ac:picMkLst>
        </pc:picChg>
      </pc:sldChg>
      <pc:sldChg chg="modSp new mod">
        <pc:chgData name="Karen Goolfee" userId="23304310-31d9-4b5f-8447-792854de790c" providerId="ADAL" clId="{43C0CCD8-98DD-4AA2-8F17-53C619025965}" dt="2023-06-28T13:46:38.213" v="26" actId="20577"/>
        <pc:sldMkLst>
          <pc:docMk/>
          <pc:sldMk cId="1101077258" sldId="275"/>
        </pc:sldMkLst>
        <pc:spChg chg="mod">
          <ac:chgData name="Karen Goolfee" userId="23304310-31d9-4b5f-8447-792854de790c" providerId="ADAL" clId="{43C0CCD8-98DD-4AA2-8F17-53C619025965}" dt="2023-06-28T13:46:38.213" v="26" actId="20577"/>
          <ac:spMkLst>
            <pc:docMk/>
            <pc:sldMk cId="1101077258" sldId="275"/>
            <ac:spMk id="3" creationId="{86FCEAB2-56BE-4638-8A51-A33159DB8B59}"/>
          </ac:spMkLst>
        </pc:spChg>
      </pc:sldChg>
      <pc:sldChg chg="del ord">
        <pc:chgData name="Karen Goolfee" userId="23304310-31d9-4b5f-8447-792854de790c" providerId="ADAL" clId="{43C0CCD8-98DD-4AA2-8F17-53C619025965}" dt="2023-06-28T13:36:51.022" v="3" actId="2696"/>
        <pc:sldMkLst>
          <pc:docMk/>
          <pc:sldMk cId="1658145065" sldId="275"/>
        </pc:sldMkLst>
      </pc:sldChg>
      <pc:sldMasterChg chg="delSldLayout modSldLayout">
        <pc:chgData name="Karen Goolfee" userId="23304310-31d9-4b5f-8447-792854de790c" providerId="ADAL" clId="{43C0CCD8-98DD-4AA2-8F17-53C619025965}" dt="2023-06-28T14:45:28.497" v="135" actId="113"/>
        <pc:sldMasterMkLst>
          <pc:docMk/>
          <pc:sldMasterMk cId="0" sldId="2147483673"/>
        </pc:sldMasterMkLst>
        <pc:sldLayoutChg chg="del">
          <pc:chgData name="Karen Goolfee" userId="23304310-31d9-4b5f-8447-792854de790c" providerId="ADAL" clId="{43C0CCD8-98DD-4AA2-8F17-53C619025965}" dt="2023-06-28T13:36:51.022" v="3" actId="2696"/>
          <pc:sldLayoutMkLst>
            <pc:docMk/>
            <pc:sldMasterMk cId="0" sldId="2147483673"/>
            <pc:sldLayoutMk cId="0" sldId="2147483684"/>
          </pc:sldLayoutMkLst>
        </pc:sldLayoutChg>
        <pc:sldLayoutChg chg="addSp delSp modSp mod">
          <pc:chgData name="Karen Goolfee" userId="23304310-31d9-4b5f-8447-792854de790c" providerId="ADAL" clId="{43C0CCD8-98DD-4AA2-8F17-53C619025965}" dt="2023-06-28T14:45:28.497" v="135" actId="113"/>
          <pc:sldLayoutMkLst>
            <pc:docMk/>
            <pc:sldMasterMk cId="0" sldId="2147483673"/>
            <pc:sldLayoutMk cId="0" sldId="2147483686"/>
          </pc:sldLayoutMkLst>
          <pc:spChg chg="add mod">
            <ac:chgData name="Karen Goolfee" userId="23304310-31d9-4b5f-8447-792854de790c" providerId="ADAL" clId="{43C0CCD8-98DD-4AA2-8F17-53C619025965}" dt="2023-06-28T14:45:28.497" v="135" actId="113"/>
            <ac:spMkLst>
              <pc:docMk/>
              <pc:sldMasterMk cId="0" sldId="2147483673"/>
              <pc:sldLayoutMk cId="0" sldId="2147483686"/>
              <ac:spMk id="4" creationId="{C956D7FC-F24D-49BB-A5CD-3CCAE4ED0656}"/>
            </ac:spMkLst>
          </pc:spChg>
          <pc:spChg chg="del mod">
            <ac:chgData name="Karen Goolfee" userId="23304310-31d9-4b5f-8447-792854de790c" providerId="ADAL" clId="{43C0CCD8-98DD-4AA2-8F17-53C619025965}" dt="2023-06-28T14:33:58.811" v="44" actId="478"/>
            <ac:spMkLst>
              <pc:docMk/>
              <pc:sldMasterMk cId="0" sldId="2147483673"/>
              <pc:sldLayoutMk cId="0" sldId="2147483686"/>
              <ac:spMk id="217" creationId="{00000000-0000-0000-0000-000000000000}"/>
            </ac:spMkLst>
          </pc:spChg>
          <pc:spChg chg="mod">
            <ac:chgData name="Karen Goolfee" userId="23304310-31d9-4b5f-8447-792854de790c" providerId="ADAL" clId="{43C0CCD8-98DD-4AA2-8F17-53C619025965}" dt="2023-06-28T14:42:42.590" v="70" actId="1076"/>
            <ac:spMkLst>
              <pc:docMk/>
              <pc:sldMasterMk cId="0" sldId="2147483673"/>
              <pc:sldLayoutMk cId="0" sldId="2147483686"/>
              <ac:spMk id="218" creationId="{00000000-0000-0000-0000-000000000000}"/>
            </ac:spMkLst>
          </pc:spChg>
          <pc:spChg chg="mod">
            <ac:chgData name="Karen Goolfee" userId="23304310-31d9-4b5f-8447-792854de790c" providerId="ADAL" clId="{43C0CCD8-98DD-4AA2-8F17-53C619025965}" dt="2023-06-28T14:44:04.195" v="80" actId="207"/>
            <ac:spMkLst>
              <pc:docMk/>
              <pc:sldMasterMk cId="0" sldId="2147483673"/>
              <pc:sldLayoutMk cId="0" sldId="2147483686"/>
              <ac:spMk id="219" creationId="{00000000-0000-0000-0000-000000000000}"/>
            </ac:spMkLst>
          </pc:spChg>
          <pc:spChg chg="del mod">
            <ac:chgData name="Karen Goolfee" userId="23304310-31d9-4b5f-8447-792854de790c" providerId="ADAL" clId="{43C0CCD8-98DD-4AA2-8F17-53C619025965}" dt="2023-06-28T14:39:58.411" v="57" actId="478"/>
            <ac:spMkLst>
              <pc:docMk/>
              <pc:sldMasterMk cId="0" sldId="2147483673"/>
              <pc:sldLayoutMk cId="0" sldId="2147483686"/>
              <ac:spMk id="222" creationId="{00000000-0000-0000-0000-000000000000}"/>
            </ac:spMkLst>
          </pc:spChg>
          <pc:picChg chg="add del mod">
            <ac:chgData name="Karen Goolfee" userId="23304310-31d9-4b5f-8447-792854de790c" providerId="ADAL" clId="{43C0CCD8-98DD-4AA2-8F17-53C619025965}" dt="2023-06-28T14:41:19.011" v="64" actId="478"/>
            <ac:picMkLst>
              <pc:docMk/>
              <pc:sldMasterMk cId="0" sldId="2147483673"/>
              <pc:sldLayoutMk cId="0" sldId="2147483686"/>
              <ac:picMk id="3" creationId="{BB26B798-7AB1-4ABC-9D97-84CEF52A487A}"/>
            </ac:picMkLst>
          </pc:picChg>
          <pc:picChg chg="del mod">
            <ac:chgData name="Karen Goolfee" userId="23304310-31d9-4b5f-8447-792854de790c" providerId="ADAL" clId="{43C0CCD8-98DD-4AA2-8F17-53C619025965}" dt="2023-06-28T14:33:35.093" v="41" actId="478"/>
            <ac:picMkLst>
              <pc:docMk/>
              <pc:sldMasterMk cId="0" sldId="2147483673"/>
              <pc:sldLayoutMk cId="0" sldId="2147483686"/>
              <ac:picMk id="223" creationId="{00000000-0000-0000-0000-000000000000}"/>
            </ac:picMkLst>
          </pc:picChg>
          <pc:picChg chg="mod">
            <ac:chgData name="Karen Goolfee" userId="23304310-31d9-4b5f-8447-792854de790c" providerId="ADAL" clId="{43C0CCD8-98DD-4AA2-8F17-53C619025965}" dt="2023-06-28T13:45:01.857" v="10" actId="1076"/>
            <ac:picMkLst>
              <pc:docMk/>
              <pc:sldMasterMk cId="0" sldId="2147483673"/>
              <pc:sldLayoutMk cId="0" sldId="2147483686"/>
              <ac:picMk id="224" creationId="{00000000-0000-0000-0000-000000000000}"/>
            </ac:picMkLst>
          </pc:picChg>
        </pc:sldLayoutChg>
      </pc:sldMasterChg>
    </pc:docChg>
  </pc:docChgLst>
  <pc:docChgLst>
    <pc:chgData name="David Marklew" userId="S::dmarklew@ormistonriversacademy.co.uk::bf2312b3-c3ac-42ee-a295-174aeba24e00" providerId="AD" clId="Web-{04B5BF8C-E316-1F5D-2800-5822BFD625B5}"/>
    <pc:docChg chg="delSld modSld">
      <pc:chgData name="David Marklew" userId="S::dmarklew@ormistonriversacademy.co.uk::bf2312b3-c3ac-42ee-a295-174aeba24e00" providerId="AD" clId="Web-{04B5BF8C-E316-1F5D-2800-5822BFD625B5}" dt="2023-06-21T19:07:17.607" v="901" actId="20577"/>
      <pc:docMkLst>
        <pc:docMk/>
      </pc:docMkLst>
      <pc:sldChg chg="modSp">
        <pc:chgData name="David Marklew" userId="S::dmarklew@ormistonriversacademy.co.uk::bf2312b3-c3ac-42ee-a295-174aeba24e00" providerId="AD" clId="Web-{04B5BF8C-E316-1F5D-2800-5822BFD625B5}" dt="2023-06-21T18:46:14.196" v="445" actId="20577"/>
        <pc:sldMkLst>
          <pc:docMk/>
          <pc:sldMk cId="1222412977" sldId="260"/>
        </pc:sldMkLst>
        <pc:spChg chg="mod">
          <ac:chgData name="David Marklew" userId="S::dmarklew@ormistonriversacademy.co.uk::bf2312b3-c3ac-42ee-a295-174aeba24e00" providerId="AD" clId="Web-{04B5BF8C-E316-1F5D-2800-5822BFD625B5}" dt="2023-06-21T18:46:14.196" v="445" actId="20577"/>
          <ac:spMkLst>
            <pc:docMk/>
            <pc:sldMk cId="1222412977" sldId="260"/>
            <ac:spMk id="2" creationId="{2A25E1D4-C3B1-1672-9BDC-CC576BB1A53C}"/>
          </ac:spMkLst>
        </pc:spChg>
      </pc:sldChg>
      <pc:sldChg chg="modSp">
        <pc:chgData name="David Marklew" userId="S::dmarklew@ormistonriversacademy.co.uk::bf2312b3-c3ac-42ee-a295-174aeba24e00" providerId="AD" clId="Web-{04B5BF8C-E316-1F5D-2800-5822BFD625B5}" dt="2023-06-21T18:25:21.587" v="7" actId="20577"/>
        <pc:sldMkLst>
          <pc:docMk/>
          <pc:sldMk cId="3839247485" sldId="262"/>
        </pc:sldMkLst>
        <pc:spChg chg="mod">
          <ac:chgData name="David Marklew" userId="S::dmarklew@ormistonriversacademy.co.uk::bf2312b3-c3ac-42ee-a295-174aeba24e00" providerId="AD" clId="Web-{04B5BF8C-E316-1F5D-2800-5822BFD625B5}" dt="2023-06-21T18:25:21.587" v="7" actId="20577"/>
          <ac:spMkLst>
            <pc:docMk/>
            <pc:sldMk cId="3839247485" sldId="262"/>
            <ac:spMk id="2" creationId="{7C9F8366-B889-5971-0CF4-BEBF921E2A97}"/>
          </ac:spMkLst>
        </pc:spChg>
      </pc:sldChg>
      <pc:sldChg chg="del">
        <pc:chgData name="David Marklew" userId="S::dmarklew@ormistonriversacademy.co.uk::bf2312b3-c3ac-42ee-a295-174aeba24e00" providerId="AD" clId="Web-{04B5BF8C-E316-1F5D-2800-5822BFD625B5}" dt="2023-06-21T18:25:09.712" v="0"/>
        <pc:sldMkLst>
          <pc:docMk/>
          <pc:sldMk cId="1976659990" sldId="263"/>
        </pc:sldMkLst>
      </pc:sldChg>
      <pc:sldChg chg="addSp delSp modSp">
        <pc:chgData name="David Marklew" userId="S::dmarklew@ormistonriversacademy.co.uk::bf2312b3-c3ac-42ee-a295-174aeba24e00" providerId="AD" clId="Web-{04B5BF8C-E316-1F5D-2800-5822BFD625B5}" dt="2023-06-21T18:55:27.832" v="596" actId="20577"/>
        <pc:sldMkLst>
          <pc:docMk/>
          <pc:sldMk cId="3736870832" sldId="265"/>
        </pc:sldMkLst>
        <pc:spChg chg="del">
          <ac:chgData name="David Marklew" userId="S::dmarklew@ormistonriversacademy.co.uk::bf2312b3-c3ac-42ee-a295-174aeba24e00" providerId="AD" clId="Web-{04B5BF8C-E316-1F5D-2800-5822BFD625B5}" dt="2023-06-21T18:49:38.960" v="451"/>
          <ac:spMkLst>
            <pc:docMk/>
            <pc:sldMk cId="3736870832" sldId="265"/>
            <ac:spMk id="3" creationId="{D7603FA6-C9D8-F855-4336-2BF8BFD9FBBA}"/>
          </ac:spMkLst>
        </pc:spChg>
        <pc:spChg chg="mod">
          <ac:chgData name="David Marklew" userId="S::dmarklew@ormistonriversacademy.co.uk::bf2312b3-c3ac-42ee-a295-174aeba24e00" providerId="AD" clId="Web-{04B5BF8C-E316-1F5D-2800-5822BFD625B5}" dt="2023-06-21T18:55:27.832" v="596" actId="20577"/>
          <ac:spMkLst>
            <pc:docMk/>
            <pc:sldMk cId="3736870832" sldId="265"/>
            <ac:spMk id="4" creationId="{21525D38-D7C3-F9AD-0CD9-611D9E151901}"/>
          </ac:spMkLst>
        </pc:spChg>
        <pc:grpChg chg="add mod">
          <ac:chgData name="David Marklew" userId="S::dmarklew@ormistonriversacademy.co.uk::bf2312b3-c3ac-42ee-a295-174aeba24e00" providerId="AD" clId="Web-{04B5BF8C-E316-1F5D-2800-5822BFD625B5}" dt="2023-06-21T18:51:49.965" v="469" actId="14100"/>
          <ac:grpSpMkLst>
            <pc:docMk/>
            <pc:sldMk cId="3736870832" sldId="265"/>
            <ac:grpSpMk id="7" creationId="{088D6AE7-A1E4-D9CD-2CD2-14549928C5A0}"/>
          </ac:grpSpMkLst>
        </pc:grpChg>
        <pc:picChg chg="add mod">
          <ac:chgData name="David Marklew" userId="S::dmarklew@ormistonriversacademy.co.uk::bf2312b3-c3ac-42ee-a295-174aeba24e00" providerId="AD" clId="Web-{04B5BF8C-E316-1F5D-2800-5822BFD625B5}" dt="2023-06-21T18:51:20.729" v="465" actId="1076"/>
          <ac:picMkLst>
            <pc:docMk/>
            <pc:sldMk cId="3736870832" sldId="265"/>
            <ac:picMk id="5" creationId="{F30F080B-1AA9-36CC-AE1D-3B00E7C6D066}"/>
          </ac:picMkLst>
        </pc:picChg>
        <pc:picChg chg="add mod">
          <ac:chgData name="David Marklew" userId="S::dmarklew@ormistonriversacademy.co.uk::bf2312b3-c3ac-42ee-a295-174aeba24e00" providerId="AD" clId="Web-{04B5BF8C-E316-1F5D-2800-5822BFD625B5}" dt="2023-06-21T18:51:14.198" v="464" actId="14100"/>
          <ac:picMkLst>
            <pc:docMk/>
            <pc:sldMk cId="3736870832" sldId="265"/>
            <ac:picMk id="6" creationId="{80F8B51B-5B34-D55A-C723-B83FE4AA718B}"/>
          </ac:picMkLst>
        </pc:picChg>
      </pc:sldChg>
      <pc:sldChg chg="addSp modSp">
        <pc:chgData name="David Marklew" userId="S::dmarklew@ormistonriversacademy.co.uk::bf2312b3-c3ac-42ee-a295-174aeba24e00" providerId="AD" clId="Web-{04B5BF8C-E316-1F5D-2800-5822BFD625B5}" dt="2023-06-21T19:01:49.845" v="895" actId="20577"/>
        <pc:sldMkLst>
          <pc:docMk/>
          <pc:sldMk cId="35211072" sldId="266"/>
        </pc:sldMkLst>
        <pc:spChg chg="mod">
          <ac:chgData name="David Marklew" userId="S::dmarklew@ormistonriversacademy.co.uk::bf2312b3-c3ac-42ee-a295-174aeba24e00" providerId="AD" clId="Web-{04B5BF8C-E316-1F5D-2800-5822BFD625B5}" dt="2023-06-21T18:59:30.309" v="848" actId="1076"/>
          <ac:spMkLst>
            <pc:docMk/>
            <pc:sldMk cId="35211072" sldId="266"/>
            <ac:spMk id="3" creationId="{9C28A181-137F-1AAE-2CA5-F76BAA0FB179}"/>
          </ac:spMkLst>
        </pc:spChg>
        <pc:spChg chg="mod">
          <ac:chgData name="David Marklew" userId="S::dmarklew@ormistonriversacademy.co.uk::bf2312b3-c3ac-42ee-a295-174aeba24e00" providerId="AD" clId="Web-{04B5BF8C-E316-1F5D-2800-5822BFD625B5}" dt="2023-06-21T18:59:54.904" v="855" actId="1076"/>
          <ac:spMkLst>
            <pc:docMk/>
            <pc:sldMk cId="35211072" sldId="266"/>
            <ac:spMk id="4" creationId="{2A447E01-EB09-1036-F772-01C37C0399B9}"/>
          </ac:spMkLst>
        </pc:spChg>
        <pc:spChg chg="add mod">
          <ac:chgData name="David Marklew" userId="S::dmarklew@ormistonriversacademy.co.uk::bf2312b3-c3ac-42ee-a295-174aeba24e00" providerId="AD" clId="Web-{04B5BF8C-E316-1F5D-2800-5822BFD625B5}" dt="2023-06-21T19:01:49.845" v="895" actId="20577"/>
          <ac:spMkLst>
            <pc:docMk/>
            <pc:sldMk cId="35211072" sldId="266"/>
            <ac:spMk id="6" creationId="{E3EA436D-96CE-1178-A562-D2C94690FAC0}"/>
          </ac:spMkLst>
        </pc:spChg>
      </pc:sldChg>
      <pc:sldChg chg="modSp">
        <pc:chgData name="David Marklew" userId="S::dmarklew@ormistonriversacademy.co.uk::bf2312b3-c3ac-42ee-a295-174aeba24e00" providerId="AD" clId="Web-{04B5BF8C-E316-1F5D-2800-5822BFD625B5}" dt="2023-06-21T18:32:37.899" v="96" actId="20577"/>
        <pc:sldMkLst>
          <pc:docMk/>
          <pc:sldMk cId="3021377538" sldId="267"/>
        </pc:sldMkLst>
        <pc:spChg chg="mod">
          <ac:chgData name="David Marklew" userId="S::dmarklew@ormistonriversacademy.co.uk::bf2312b3-c3ac-42ee-a295-174aeba24e00" providerId="AD" clId="Web-{04B5BF8C-E316-1F5D-2800-5822BFD625B5}" dt="2023-06-21T18:32:37.899" v="96" actId="20577"/>
          <ac:spMkLst>
            <pc:docMk/>
            <pc:sldMk cId="3021377538" sldId="267"/>
            <ac:spMk id="4" creationId="{1A057F4A-FBAD-FD90-5C0B-103E227B351C}"/>
          </ac:spMkLst>
        </pc:spChg>
      </pc:sldChg>
      <pc:sldChg chg="modSp">
        <pc:chgData name="David Marklew" userId="S::dmarklew@ormistonriversacademy.co.uk::bf2312b3-c3ac-42ee-a295-174aeba24e00" providerId="AD" clId="Web-{04B5BF8C-E316-1F5D-2800-5822BFD625B5}" dt="2023-06-21T18:36:21.222" v="330" actId="14100"/>
        <pc:sldMkLst>
          <pc:docMk/>
          <pc:sldMk cId="3008502707" sldId="269"/>
        </pc:sldMkLst>
        <pc:spChg chg="mod">
          <ac:chgData name="David Marklew" userId="S::dmarklew@ormistonriversacademy.co.uk::bf2312b3-c3ac-42ee-a295-174aeba24e00" providerId="AD" clId="Web-{04B5BF8C-E316-1F5D-2800-5822BFD625B5}" dt="2023-06-21T18:36:21.222" v="330" actId="14100"/>
          <ac:spMkLst>
            <pc:docMk/>
            <pc:sldMk cId="3008502707" sldId="269"/>
            <ac:spMk id="4" creationId="{10B6C18E-170D-6D97-E617-A3E99E833E01}"/>
          </ac:spMkLst>
        </pc:spChg>
      </pc:sldChg>
      <pc:sldChg chg="del">
        <pc:chgData name="David Marklew" userId="S::dmarklew@ormistonriversacademy.co.uk::bf2312b3-c3ac-42ee-a295-174aeba24e00" providerId="AD" clId="Web-{04B5BF8C-E316-1F5D-2800-5822BFD625B5}" dt="2023-06-21T19:06:31.636" v="896"/>
        <pc:sldMkLst>
          <pc:docMk/>
          <pc:sldMk cId="932001129" sldId="270"/>
        </pc:sldMkLst>
      </pc:sldChg>
      <pc:sldChg chg="modSp">
        <pc:chgData name="David Marklew" userId="S::dmarklew@ormistonriversacademy.co.uk::bf2312b3-c3ac-42ee-a295-174aeba24e00" providerId="AD" clId="Web-{04B5BF8C-E316-1F5D-2800-5822BFD625B5}" dt="2023-06-21T19:07:17.607" v="901" actId="20577"/>
        <pc:sldMkLst>
          <pc:docMk/>
          <pc:sldMk cId="982750967" sldId="271"/>
        </pc:sldMkLst>
        <pc:spChg chg="mod">
          <ac:chgData name="David Marklew" userId="S::dmarklew@ormistonriversacademy.co.uk::bf2312b3-c3ac-42ee-a295-174aeba24e00" providerId="AD" clId="Web-{04B5BF8C-E316-1F5D-2800-5822BFD625B5}" dt="2023-06-21T18:28:35.359" v="25" actId="1076"/>
          <ac:spMkLst>
            <pc:docMk/>
            <pc:sldMk cId="982750967" sldId="271"/>
            <ac:spMk id="3" creationId="{5B5595CC-FEDE-D581-4515-BD604593AB5B}"/>
          </ac:spMkLst>
        </pc:spChg>
        <pc:spChg chg="mod">
          <ac:chgData name="David Marklew" userId="S::dmarklew@ormistonriversacademy.co.uk::bf2312b3-c3ac-42ee-a295-174aeba24e00" providerId="AD" clId="Web-{04B5BF8C-E316-1F5D-2800-5822BFD625B5}" dt="2023-06-21T19:07:17.607" v="901" actId="20577"/>
          <ac:spMkLst>
            <pc:docMk/>
            <pc:sldMk cId="982750967" sldId="271"/>
            <ac:spMk id="4" creationId="{956B9470-4399-1A49-2987-0A2C797B536C}"/>
          </ac:spMkLst>
        </pc:spChg>
      </pc:sldChg>
      <pc:sldChg chg="addSp delSp modSp">
        <pc:chgData name="David Marklew" userId="S::dmarklew@ormistonriversacademy.co.uk::bf2312b3-c3ac-42ee-a295-174aeba24e00" providerId="AD" clId="Web-{04B5BF8C-E316-1F5D-2800-5822BFD625B5}" dt="2023-06-21T18:48:14.200" v="450" actId="14100"/>
        <pc:sldMkLst>
          <pc:docMk/>
          <pc:sldMk cId="3290020128" sldId="272"/>
        </pc:sldMkLst>
        <pc:spChg chg="del">
          <ac:chgData name="David Marklew" userId="S::dmarklew@ormistonriversacademy.co.uk::bf2312b3-c3ac-42ee-a295-174aeba24e00" providerId="AD" clId="Web-{04B5BF8C-E316-1F5D-2800-5822BFD625B5}" dt="2023-06-21T18:44:12.207" v="409"/>
          <ac:spMkLst>
            <pc:docMk/>
            <pc:sldMk cId="3290020128" sldId="272"/>
            <ac:spMk id="2" creationId="{BCE4D965-9D25-86ED-B5D4-A61FD99038BA}"/>
          </ac:spMkLst>
        </pc:spChg>
        <pc:spChg chg="del">
          <ac:chgData name="David Marklew" userId="S::dmarklew@ormistonriversacademy.co.uk::bf2312b3-c3ac-42ee-a295-174aeba24e00" providerId="AD" clId="Web-{04B5BF8C-E316-1F5D-2800-5822BFD625B5}" dt="2023-06-21T18:43:57.347" v="405"/>
          <ac:spMkLst>
            <pc:docMk/>
            <pc:sldMk cId="3290020128" sldId="272"/>
            <ac:spMk id="3" creationId="{4662010A-4B26-7A66-63DE-800CC27635CF}"/>
          </ac:spMkLst>
        </pc:spChg>
        <pc:spChg chg="del">
          <ac:chgData name="David Marklew" userId="S::dmarklew@ormistonriversacademy.co.uk::bf2312b3-c3ac-42ee-a295-174aeba24e00" providerId="AD" clId="Web-{04B5BF8C-E316-1F5D-2800-5822BFD625B5}" dt="2023-06-21T18:43:59.753" v="406"/>
          <ac:spMkLst>
            <pc:docMk/>
            <pc:sldMk cId="3290020128" sldId="272"/>
            <ac:spMk id="4" creationId="{49C9D201-E966-847C-9250-A666229E8036}"/>
          </ac:spMkLst>
        </pc:spChg>
        <pc:spChg chg="add del mod">
          <ac:chgData name="David Marklew" userId="S::dmarklew@ormistonriversacademy.co.uk::bf2312b3-c3ac-42ee-a295-174aeba24e00" providerId="AD" clId="Web-{04B5BF8C-E316-1F5D-2800-5822BFD625B5}" dt="2023-06-21T18:45:06.990" v="439" actId="20577"/>
          <ac:spMkLst>
            <pc:docMk/>
            <pc:sldMk cId="3290020128" sldId="272"/>
            <ac:spMk id="7" creationId="{B8B77E1F-CBF7-8BFC-3A9D-63DBD5FE699F}"/>
          </ac:spMkLst>
        </pc:spChg>
        <pc:picChg chg="add del mod">
          <ac:chgData name="David Marklew" userId="S::dmarklew@ormistonriversacademy.co.uk::bf2312b3-c3ac-42ee-a295-174aeba24e00" providerId="AD" clId="Web-{04B5BF8C-E316-1F5D-2800-5822BFD625B5}" dt="2023-06-21T18:45:02.178" v="438"/>
          <ac:picMkLst>
            <pc:docMk/>
            <pc:sldMk cId="3290020128" sldId="272"/>
            <ac:picMk id="5" creationId="{801DCCE2-21A7-A3D5-ECCA-290B52B0BF42}"/>
          </ac:picMkLst>
        </pc:picChg>
        <pc:picChg chg="add del mod">
          <ac:chgData name="David Marklew" userId="S::dmarklew@ormistonriversacademy.co.uk::bf2312b3-c3ac-42ee-a295-174aeba24e00" providerId="AD" clId="Web-{04B5BF8C-E316-1F5D-2800-5822BFD625B5}" dt="2023-06-21T18:48:03.512" v="446"/>
          <ac:picMkLst>
            <pc:docMk/>
            <pc:sldMk cId="3290020128" sldId="272"/>
            <ac:picMk id="8" creationId="{729CE56E-78BF-A302-FD30-37A780F843FF}"/>
          </ac:picMkLst>
        </pc:picChg>
        <pc:picChg chg="add mod">
          <ac:chgData name="David Marklew" userId="S::dmarklew@ormistonriversacademy.co.uk::bf2312b3-c3ac-42ee-a295-174aeba24e00" providerId="AD" clId="Web-{04B5BF8C-E316-1F5D-2800-5822BFD625B5}" dt="2023-06-21T18:48:14.200" v="450" actId="14100"/>
          <ac:picMkLst>
            <pc:docMk/>
            <pc:sldMk cId="3290020128" sldId="272"/>
            <ac:picMk id="9" creationId="{55DE57E8-BACC-4801-BD56-FAA7C26579BC}"/>
          </ac:picMkLst>
        </pc:picChg>
      </pc:sldChg>
      <pc:sldChg chg="delSp modSp">
        <pc:chgData name="David Marklew" userId="S::dmarklew@ormistonriversacademy.co.uk::bf2312b3-c3ac-42ee-a295-174aeba24e00" providerId="AD" clId="Web-{04B5BF8C-E316-1F5D-2800-5822BFD625B5}" dt="2023-06-21T18:37:56.522" v="404" actId="20577"/>
        <pc:sldMkLst>
          <pc:docMk/>
          <pc:sldMk cId="2731475311" sldId="273"/>
        </pc:sldMkLst>
        <pc:spChg chg="mod">
          <ac:chgData name="David Marklew" userId="S::dmarklew@ormistonriversacademy.co.uk::bf2312b3-c3ac-42ee-a295-174aeba24e00" providerId="AD" clId="Web-{04B5BF8C-E316-1F5D-2800-5822BFD625B5}" dt="2023-06-21T18:36:33.957" v="338" actId="14100"/>
          <ac:spMkLst>
            <pc:docMk/>
            <pc:sldMk cId="2731475311" sldId="273"/>
            <ac:spMk id="2" creationId="{4797672B-D7DC-31AB-2BB9-A46A7A8AC247}"/>
          </ac:spMkLst>
        </pc:spChg>
        <pc:spChg chg="del mod">
          <ac:chgData name="David Marklew" userId="S::dmarklew@ormistonriversacademy.co.uk::bf2312b3-c3ac-42ee-a295-174aeba24e00" providerId="AD" clId="Web-{04B5BF8C-E316-1F5D-2800-5822BFD625B5}" dt="2023-06-21T18:36:55.942" v="345"/>
          <ac:spMkLst>
            <pc:docMk/>
            <pc:sldMk cId="2731475311" sldId="273"/>
            <ac:spMk id="3" creationId="{451500E3-92DD-96B0-44FF-809796E89F7A}"/>
          </ac:spMkLst>
        </pc:spChg>
        <pc:spChg chg="mod">
          <ac:chgData name="David Marklew" userId="S::dmarklew@ormistonriversacademy.co.uk::bf2312b3-c3ac-42ee-a295-174aeba24e00" providerId="AD" clId="Web-{04B5BF8C-E316-1F5D-2800-5822BFD625B5}" dt="2023-06-21T18:37:56.522" v="404" actId="20577"/>
          <ac:spMkLst>
            <pc:docMk/>
            <pc:sldMk cId="2731475311" sldId="273"/>
            <ac:spMk id="4" creationId="{6FDF0930-B6C3-7050-3FF0-94546C6C5D11}"/>
          </ac:spMkLst>
        </pc:spChg>
      </pc:sldChg>
      <pc:sldChg chg="modSp">
        <pc:chgData name="David Marklew" userId="S::dmarklew@ormistonriversacademy.co.uk::bf2312b3-c3ac-42ee-a295-174aeba24e00" providerId="AD" clId="Web-{04B5BF8C-E316-1F5D-2800-5822BFD625B5}" dt="2023-06-21T18:27:23.732" v="14" actId="20577"/>
        <pc:sldMkLst>
          <pc:docMk/>
          <pc:sldMk cId="1942215509" sldId="274"/>
        </pc:sldMkLst>
        <pc:spChg chg="mod">
          <ac:chgData name="David Marklew" userId="S::dmarklew@ormistonriversacademy.co.uk::bf2312b3-c3ac-42ee-a295-174aeba24e00" providerId="AD" clId="Web-{04B5BF8C-E316-1F5D-2800-5822BFD625B5}" dt="2023-06-21T18:27:23.732" v="14" actId="20577"/>
          <ac:spMkLst>
            <pc:docMk/>
            <pc:sldMk cId="1942215509" sldId="274"/>
            <ac:spMk id="4" creationId="{7B8AE67F-97BA-56C4-0056-7D6EBEFE8705}"/>
          </ac:spMkLst>
        </pc:spChg>
      </pc:sldChg>
    </pc:docChg>
  </pc:docChgLst>
  <pc:docChgLst>
    <pc:chgData name="Deborah Gibson" userId="S::dgibson@ormistonriversacademy.co.uk::3519fe85-57c3-4a56-b472-08be0297525b" providerId="AD" clId="Web-{96D8FB3C-626A-BBF5-888D-3FC5848EF37D}"/>
    <pc:docChg chg="modSld">
      <pc:chgData name="Deborah Gibson" userId="S::dgibson@ormistonriversacademy.co.uk::3519fe85-57c3-4a56-b472-08be0297525b" providerId="AD" clId="Web-{96D8FB3C-626A-BBF5-888D-3FC5848EF37D}" dt="2023-06-21T18:40:51.178" v="262" actId="20577"/>
      <pc:docMkLst>
        <pc:docMk/>
      </pc:docMkLst>
      <pc:sldChg chg="modSp">
        <pc:chgData name="Deborah Gibson" userId="S::dgibson@ormistonriversacademy.co.uk::3519fe85-57c3-4a56-b472-08be0297525b" providerId="AD" clId="Web-{96D8FB3C-626A-BBF5-888D-3FC5848EF37D}" dt="2023-06-21T18:37:40.405" v="182" actId="20577"/>
        <pc:sldMkLst>
          <pc:docMk/>
          <pc:sldMk cId="1222412977" sldId="260"/>
        </pc:sldMkLst>
        <pc:spChg chg="mod">
          <ac:chgData name="Deborah Gibson" userId="S::dgibson@ormistonriversacademy.co.uk::3519fe85-57c3-4a56-b472-08be0297525b" providerId="AD" clId="Web-{96D8FB3C-626A-BBF5-888D-3FC5848EF37D}" dt="2023-06-21T18:37:40.405" v="182" actId="20577"/>
          <ac:spMkLst>
            <pc:docMk/>
            <pc:sldMk cId="1222412977" sldId="260"/>
            <ac:spMk id="2" creationId="{2A25E1D4-C3B1-1672-9BDC-CC576BB1A53C}"/>
          </ac:spMkLst>
        </pc:spChg>
      </pc:sldChg>
      <pc:sldChg chg="addSp delSp modSp">
        <pc:chgData name="Deborah Gibson" userId="S::dgibson@ormistonriversacademy.co.uk::3519fe85-57c3-4a56-b472-08be0297525b" providerId="AD" clId="Web-{96D8FB3C-626A-BBF5-888D-3FC5848EF37D}" dt="2023-06-21T18:40:51.178" v="262" actId="20577"/>
        <pc:sldMkLst>
          <pc:docMk/>
          <pc:sldMk cId="1884167006" sldId="268"/>
        </pc:sldMkLst>
        <pc:spChg chg="mod">
          <ac:chgData name="Deborah Gibson" userId="S::dgibson@ormistonriversacademy.co.uk::3519fe85-57c3-4a56-b472-08be0297525b" providerId="AD" clId="Web-{96D8FB3C-626A-BBF5-888D-3FC5848EF37D}" dt="2023-06-21T18:38:55.955" v="200" actId="20577"/>
          <ac:spMkLst>
            <pc:docMk/>
            <pc:sldMk cId="1884167006" sldId="268"/>
            <ac:spMk id="3" creationId="{1F9D5B2D-AAE2-2425-70F9-5AF33318F6C1}"/>
          </ac:spMkLst>
        </pc:spChg>
        <pc:spChg chg="mod">
          <ac:chgData name="Deborah Gibson" userId="S::dgibson@ormistonriversacademy.co.uk::3519fe85-57c3-4a56-b472-08be0297525b" providerId="AD" clId="Web-{96D8FB3C-626A-BBF5-888D-3FC5848EF37D}" dt="2023-06-21T18:40:51.178" v="262" actId="20577"/>
          <ac:spMkLst>
            <pc:docMk/>
            <pc:sldMk cId="1884167006" sldId="268"/>
            <ac:spMk id="4" creationId="{73F92BF3-7E7B-2A23-B6D4-74AAA2CF0FB7}"/>
          </ac:spMkLst>
        </pc:spChg>
        <pc:picChg chg="add del mod">
          <ac:chgData name="Deborah Gibson" userId="S::dgibson@ormistonriversacademy.co.uk::3519fe85-57c3-4a56-b472-08be0297525b" providerId="AD" clId="Web-{96D8FB3C-626A-BBF5-888D-3FC5848EF37D}" dt="2023-06-21T18:38:40.641" v="186"/>
          <ac:picMkLst>
            <pc:docMk/>
            <pc:sldMk cId="1884167006" sldId="268"/>
            <ac:picMk id="5" creationId="{F57B3F03-50DB-5C33-DAAC-35258C24A298}"/>
          </ac:picMkLst>
        </pc:picChg>
        <pc:picChg chg="add mod">
          <ac:chgData name="Deborah Gibson" userId="S::dgibson@ormistonriversacademy.co.uk::3519fe85-57c3-4a56-b472-08be0297525b" providerId="AD" clId="Web-{96D8FB3C-626A-BBF5-888D-3FC5848EF37D}" dt="2023-06-21T18:39:45.207" v="214" actId="1076"/>
          <ac:picMkLst>
            <pc:docMk/>
            <pc:sldMk cId="1884167006" sldId="268"/>
            <ac:picMk id="6" creationId="{66BD9F6A-285E-19EF-39CF-CD6AED2FD15C}"/>
          </ac:picMkLst>
        </pc:picChg>
      </pc:sldChg>
    </pc:docChg>
  </pc:docChgLst>
  <pc:docChgLst>
    <pc:chgData clId="Web-{2C3A42D9-3270-2094-C1BF-E2BC39391D23}"/>
    <pc:docChg chg="addSld addMainMaster">
      <pc:chgData name="" userId="" providerId="" clId="Web-{2C3A42D9-3270-2094-C1BF-E2BC39391D23}" dt="2023-05-10T12:41:17.832" v="0"/>
      <pc:docMkLst>
        <pc:docMk/>
      </pc:docMkLst>
      <pc:sldChg chg="add">
        <pc:chgData name="" userId="" providerId="" clId="Web-{2C3A42D9-3270-2094-C1BF-E2BC39391D23}" dt="2023-05-10T12:41:17.832" v="0"/>
        <pc:sldMkLst>
          <pc:docMk/>
          <pc:sldMk cId="4249581367" sldId="257"/>
        </pc:sldMkLst>
      </pc:sldChg>
      <pc:sldMasterChg chg="add addSldLayout">
        <pc:chgData name="" userId="" providerId="" clId="Web-{2C3A42D9-3270-2094-C1BF-E2BC39391D23}" dt="2023-05-10T12:41:17.832" v="0"/>
        <pc:sldMasterMkLst>
          <pc:docMk/>
          <pc:sldMasterMk cId="0" sldId="2147483673"/>
        </pc:sldMasterMkLst>
        <pc:sldLayoutChg chg="add">
          <pc:chgData name="" userId="" providerId="" clId="Web-{2C3A42D9-3270-2094-C1BF-E2BC39391D23}" dt="2023-05-10T12:41:17.832" v="0"/>
          <pc:sldLayoutMkLst>
            <pc:docMk/>
            <pc:sldMasterMk cId="0" sldId="2147483673"/>
            <pc:sldLayoutMk cId="0" sldId="2147483674"/>
          </pc:sldLayoutMkLst>
        </pc:sldLayoutChg>
        <pc:sldLayoutChg chg="add">
          <pc:chgData name="" userId="" providerId="" clId="Web-{2C3A42D9-3270-2094-C1BF-E2BC39391D23}" dt="2023-05-10T12:41:17.832" v="0"/>
          <pc:sldLayoutMkLst>
            <pc:docMk/>
            <pc:sldMasterMk cId="0" sldId="2147483673"/>
            <pc:sldLayoutMk cId="0" sldId="2147483675"/>
          </pc:sldLayoutMkLst>
        </pc:sldLayoutChg>
        <pc:sldLayoutChg chg="add">
          <pc:chgData name="" userId="" providerId="" clId="Web-{2C3A42D9-3270-2094-C1BF-E2BC39391D23}" dt="2023-05-10T12:41:17.832" v="0"/>
          <pc:sldLayoutMkLst>
            <pc:docMk/>
            <pc:sldMasterMk cId="0" sldId="2147483673"/>
            <pc:sldLayoutMk cId="0" sldId="2147483676"/>
          </pc:sldLayoutMkLst>
        </pc:sldLayoutChg>
        <pc:sldLayoutChg chg="add">
          <pc:chgData name="" userId="" providerId="" clId="Web-{2C3A42D9-3270-2094-C1BF-E2BC39391D23}" dt="2023-05-10T12:41:17.832" v="0"/>
          <pc:sldLayoutMkLst>
            <pc:docMk/>
            <pc:sldMasterMk cId="0" sldId="2147483673"/>
            <pc:sldLayoutMk cId="0" sldId="2147483677"/>
          </pc:sldLayoutMkLst>
        </pc:sldLayoutChg>
        <pc:sldLayoutChg chg="add">
          <pc:chgData name="" userId="" providerId="" clId="Web-{2C3A42D9-3270-2094-C1BF-E2BC39391D23}" dt="2023-05-10T12:41:17.832" v="0"/>
          <pc:sldLayoutMkLst>
            <pc:docMk/>
            <pc:sldMasterMk cId="0" sldId="2147483673"/>
            <pc:sldLayoutMk cId="0" sldId="2147483678"/>
          </pc:sldLayoutMkLst>
        </pc:sldLayoutChg>
        <pc:sldLayoutChg chg="add">
          <pc:chgData name="" userId="" providerId="" clId="Web-{2C3A42D9-3270-2094-C1BF-E2BC39391D23}" dt="2023-05-10T12:41:17.832" v="0"/>
          <pc:sldLayoutMkLst>
            <pc:docMk/>
            <pc:sldMasterMk cId="0" sldId="2147483673"/>
            <pc:sldLayoutMk cId="0" sldId="2147483679"/>
          </pc:sldLayoutMkLst>
        </pc:sldLayoutChg>
        <pc:sldLayoutChg chg="add">
          <pc:chgData name="" userId="" providerId="" clId="Web-{2C3A42D9-3270-2094-C1BF-E2BC39391D23}" dt="2023-05-10T12:41:17.832" v="0"/>
          <pc:sldLayoutMkLst>
            <pc:docMk/>
            <pc:sldMasterMk cId="0" sldId="2147483673"/>
            <pc:sldLayoutMk cId="0" sldId="2147483680"/>
          </pc:sldLayoutMkLst>
        </pc:sldLayoutChg>
        <pc:sldLayoutChg chg="add">
          <pc:chgData name="" userId="" providerId="" clId="Web-{2C3A42D9-3270-2094-C1BF-E2BC39391D23}" dt="2023-05-10T12:41:17.832" v="0"/>
          <pc:sldLayoutMkLst>
            <pc:docMk/>
            <pc:sldMasterMk cId="0" sldId="2147483673"/>
            <pc:sldLayoutMk cId="0" sldId="2147483681"/>
          </pc:sldLayoutMkLst>
        </pc:sldLayoutChg>
        <pc:sldLayoutChg chg="add">
          <pc:chgData name="" userId="" providerId="" clId="Web-{2C3A42D9-3270-2094-C1BF-E2BC39391D23}" dt="2023-05-10T12:41:17.832" v="0"/>
          <pc:sldLayoutMkLst>
            <pc:docMk/>
            <pc:sldMasterMk cId="0" sldId="2147483673"/>
            <pc:sldLayoutMk cId="0" sldId="2147483682"/>
          </pc:sldLayoutMkLst>
        </pc:sldLayoutChg>
        <pc:sldLayoutChg chg="add">
          <pc:chgData name="" userId="" providerId="" clId="Web-{2C3A42D9-3270-2094-C1BF-E2BC39391D23}" dt="2023-05-10T12:41:17.832" v="0"/>
          <pc:sldLayoutMkLst>
            <pc:docMk/>
            <pc:sldMasterMk cId="0" sldId="2147483673"/>
            <pc:sldLayoutMk cId="0" sldId="2147483683"/>
          </pc:sldLayoutMkLst>
        </pc:sldLayoutChg>
        <pc:sldLayoutChg chg="add">
          <pc:chgData name="" userId="" providerId="" clId="Web-{2C3A42D9-3270-2094-C1BF-E2BC39391D23}" dt="2023-05-10T12:41:17.832" v="0"/>
          <pc:sldLayoutMkLst>
            <pc:docMk/>
            <pc:sldMasterMk cId="0" sldId="2147483673"/>
            <pc:sldLayoutMk cId="0" sldId="2147483684"/>
          </pc:sldLayoutMkLst>
        </pc:sldLayoutChg>
        <pc:sldLayoutChg chg="add">
          <pc:chgData name="" userId="" providerId="" clId="Web-{2C3A42D9-3270-2094-C1BF-E2BC39391D23}" dt="2023-05-10T12:41:17.832" v="0"/>
          <pc:sldLayoutMkLst>
            <pc:docMk/>
            <pc:sldMasterMk cId="0" sldId="2147483673"/>
            <pc:sldLayoutMk cId="0" sldId="2147483685"/>
          </pc:sldLayoutMkLst>
        </pc:sldLayoutChg>
        <pc:sldLayoutChg chg="add">
          <pc:chgData name="" userId="" providerId="" clId="Web-{2C3A42D9-3270-2094-C1BF-E2BC39391D23}" dt="2023-05-10T12:41:17.832" v="0"/>
          <pc:sldLayoutMkLst>
            <pc:docMk/>
            <pc:sldMasterMk cId="0" sldId="2147483673"/>
            <pc:sldLayoutMk cId="0" sldId="2147483686"/>
          </pc:sldLayoutMkLst>
        </pc:sldLayoutChg>
      </pc:sldMasterChg>
    </pc:docChg>
  </pc:docChgLst>
  <pc:docChgLst>
    <pc:chgData name="David Marklew" userId="S::dmarklew@ormistonriversacademy.co.uk::bf2312b3-c3ac-42ee-a295-174aeba24e00" providerId="AD" clId="Web-{26D30A3B-6EBE-B866-3F6A-F8430564226B}"/>
    <pc:docChg chg="modSld">
      <pc:chgData name="David Marklew" userId="S::dmarklew@ormistonriversacademy.co.uk::bf2312b3-c3ac-42ee-a295-174aeba24e00" providerId="AD" clId="Web-{26D30A3B-6EBE-B866-3F6A-F8430564226B}" dt="2024-01-23T15:14:27.955" v="20" actId="20577"/>
      <pc:docMkLst>
        <pc:docMk/>
      </pc:docMkLst>
      <pc:sldChg chg="modSp">
        <pc:chgData name="David Marklew" userId="S::dmarklew@ormistonriversacademy.co.uk::bf2312b3-c3ac-42ee-a295-174aeba24e00" providerId="AD" clId="Web-{26D30A3B-6EBE-B866-3F6A-F8430564226B}" dt="2024-01-23T15:14:27.955" v="20" actId="20577"/>
        <pc:sldMkLst>
          <pc:docMk/>
          <pc:sldMk cId="3008502707" sldId="269"/>
        </pc:sldMkLst>
        <pc:spChg chg="mod">
          <ac:chgData name="David Marklew" userId="S::dmarklew@ormistonriversacademy.co.uk::bf2312b3-c3ac-42ee-a295-174aeba24e00" providerId="AD" clId="Web-{26D30A3B-6EBE-B866-3F6A-F8430564226B}" dt="2024-01-23T15:14:27.955" v="20" actId="20577"/>
          <ac:spMkLst>
            <pc:docMk/>
            <pc:sldMk cId="3008502707" sldId="269"/>
            <ac:spMk id="4" creationId="{10B6C18E-170D-6D97-E617-A3E99E833E01}"/>
          </ac:spMkLst>
        </pc:spChg>
      </pc:sldChg>
    </pc:docChg>
  </pc:docChgLst>
  <pc:docChgLst>
    <pc:chgData name="David Marklew" userId="S::dmarklew@ormistonriversacademy.co.uk::bf2312b3-c3ac-42ee-a295-174aeba24e00" providerId="AD" clId="Web-{0B6461EB-B1D8-95EE-425C-5B56C0698D73}"/>
    <pc:docChg chg="addSld delSld modSld">
      <pc:chgData name="David Marklew" userId="S::dmarklew@ormistonriversacademy.co.uk::bf2312b3-c3ac-42ee-a295-174aeba24e00" providerId="AD" clId="Web-{0B6461EB-B1D8-95EE-425C-5B56C0698D73}" dt="2023-06-22T11:47:46.015" v="121" actId="20577"/>
      <pc:docMkLst>
        <pc:docMk/>
      </pc:docMkLst>
      <pc:sldChg chg="addSp delSp modSp">
        <pc:chgData name="David Marklew" userId="S::dmarklew@ormistonriversacademy.co.uk::bf2312b3-c3ac-42ee-a295-174aeba24e00" providerId="AD" clId="Web-{0B6461EB-B1D8-95EE-425C-5B56C0698D73}" dt="2023-06-22T11:46:24.432" v="89" actId="14100"/>
        <pc:sldMkLst>
          <pc:docMk/>
          <pc:sldMk cId="3839247485" sldId="262"/>
        </pc:sldMkLst>
        <pc:spChg chg="mod">
          <ac:chgData name="David Marklew" userId="S::dmarklew@ormistonriversacademy.co.uk::bf2312b3-c3ac-42ee-a295-174aeba24e00" providerId="AD" clId="Web-{0B6461EB-B1D8-95EE-425C-5B56C0698D73}" dt="2023-06-22T07:18:14.802" v="67" actId="20577"/>
          <ac:spMkLst>
            <pc:docMk/>
            <pc:sldMk cId="3839247485" sldId="262"/>
            <ac:spMk id="2" creationId="{7C9F8366-B889-5971-0CF4-BEBF921E2A97}"/>
          </ac:spMkLst>
        </pc:spChg>
        <pc:spChg chg="del mod">
          <ac:chgData name="David Marklew" userId="S::dmarklew@ormistonriversacademy.co.uk::bf2312b3-c3ac-42ee-a295-174aeba24e00" providerId="AD" clId="Web-{0B6461EB-B1D8-95EE-425C-5B56C0698D73}" dt="2023-06-22T07:18:16.739" v="68"/>
          <ac:spMkLst>
            <pc:docMk/>
            <pc:sldMk cId="3839247485" sldId="262"/>
            <ac:spMk id="3" creationId="{A212F5B0-4664-BCE4-545B-54880DD291B7}"/>
          </ac:spMkLst>
        </pc:spChg>
        <pc:spChg chg="mod">
          <ac:chgData name="David Marklew" userId="S::dmarklew@ormistonriversacademy.co.uk::bf2312b3-c3ac-42ee-a295-174aeba24e00" providerId="AD" clId="Web-{0B6461EB-B1D8-95EE-425C-5B56C0698D73}" dt="2023-06-22T11:46:24.432" v="89" actId="14100"/>
          <ac:spMkLst>
            <pc:docMk/>
            <pc:sldMk cId="3839247485" sldId="262"/>
            <ac:spMk id="4" creationId="{05DA926B-30AD-B520-1167-DA5E4E00CBEA}"/>
          </ac:spMkLst>
        </pc:spChg>
        <pc:spChg chg="add del mod">
          <ac:chgData name="David Marklew" userId="S::dmarklew@ormistonriversacademy.co.uk::bf2312b3-c3ac-42ee-a295-174aeba24e00" providerId="AD" clId="Web-{0B6461EB-B1D8-95EE-425C-5B56C0698D73}" dt="2023-06-22T07:18:21.849" v="69"/>
          <ac:spMkLst>
            <pc:docMk/>
            <pc:sldMk cId="3839247485" sldId="262"/>
            <ac:spMk id="6" creationId="{C88E88B8-C660-B6C0-0F53-95038484CF54}"/>
          </ac:spMkLst>
        </pc:spChg>
      </pc:sldChg>
      <pc:sldChg chg="modSp">
        <pc:chgData name="David Marklew" userId="S::dmarklew@ormistonriversacademy.co.uk::bf2312b3-c3ac-42ee-a295-174aeba24e00" providerId="AD" clId="Web-{0B6461EB-B1D8-95EE-425C-5B56C0698D73}" dt="2023-06-22T11:47:46.015" v="121" actId="20577"/>
        <pc:sldMkLst>
          <pc:docMk/>
          <pc:sldMk cId="1884167006" sldId="268"/>
        </pc:sldMkLst>
        <pc:spChg chg="mod">
          <ac:chgData name="David Marklew" userId="S::dmarklew@ormistonriversacademy.co.uk::bf2312b3-c3ac-42ee-a295-174aeba24e00" providerId="AD" clId="Web-{0B6461EB-B1D8-95EE-425C-5B56C0698D73}" dt="2023-06-22T11:47:46.015" v="121" actId="20577"/>
          <ac:spMkLst>
            <pc:docMk/>
            <pc:sldMk cId="1884167006" sldId="268"/>
            <ac:spMk id="4" creationId="{73F92BF3-7E7B-2A23-B6D4-74AAA2CF0FB7}"/>
          </ac:spMkLst>
        </pc:spChg>
        <pc:picChg chg="mod">
          <ac:chgData name="David Marklew" userId="S::dmarklew@ormistonriversacademy.co.uk::bf2312b3-c3ac-42ee-a295-174aeba24e00" providerId="AD" clId="Web-{0B6461EB-B1D8-95EE-425C-5B56C0698D73}" dt="2023-06-22T11:47:04.919" v="92" actId="1076"/>
          <ac:picMkLst>
            <pc:docMk/>
            <pc:sldMk cId="1884167006" sldId="268"/>
            <ac:picMk id="6" creationId="{66BD9F6A-285E-19EF-39CF-CD6AED2FD15C}"/>
          </ac:picMkLst>
        </pc:picChg>
      </pc:sldChg>
      <pc:sldChg chg="del">
        <pc:chgData name="David Marklew" userId="S::dmarklew@ormistonriversacademy.co.uk::bf2312b3-c3ac-42ee-a295-174aeba24e00" providerId="AD" clId="Web-{0B6461EB-B1D8-95EE-425C-5B56C0698D73}" dt="2023-06-22T07:19:20.163" v="71"/>
        <pc:sldMkLst>
          <pc:docMk/>
          <pc:sldMk cId="1942215509" sldId="274"/>
        </pc:sldMkLst>
      </pc:sldChg>
      <pc:sldChg chg="delSp new mod modClrScheme chgLayout">
        <pc:chgData name="David Marklew" userId="S::dmarklew@ormistonriversacademy.co.uk::bf2312b3-c3ac-42ee-a295-174aeba24e00" providerId="AD" clId="Web-{0B6461EB-B1D8-95EE-425C-5B56C0698D73}" dt="2023-06-22T11:46:10.384" v="82"/>
        <pc:sldMkLst>
          <pc:docMk/>
          <pc:sldMk cId="1658145065" sldId="275"/>
        </pc:sldMkLst>
        <pc:spChg chg="del">
          <ac:chgData name="David Marklew" userId="S::dmarklew@ormistonriversacademy.co.uk::bf2312b3-c3ac-42ee-a295-174aeba24e00" providerId="AD" clId="Web-{0B6461EB-B1D8-95EE-425C-5B56C0698D73}" dt="2023-06-22T11:46:10.384" v="82"/>
          <ac:spMkLst>
            <pc:docMk/>
            <pc:sldMk cId="1658145065" sldId="275"/>
            <ac:spMk id="2" creationId="{E627A3A9-8251-EA8E-FB62-DCADCF29243F}"/>
          </ac:spMkLst>
        </pc:spChg>
        <pc:spChg chg="del">
          <ac:chgData name="David Marklew" userId="S::dmarklew@ormistonriversacademy.co.uk::bf2312b3-c3ac-42ee-a295-174aeba24e00" providerId="AD" clId="Web-{0B6461EB-B1D8-95EE-425C-5B56C0698D73}" dt="2023-06-22T11:46:10.384" v="82"/>
          <ac:spMkLst>
            <pc:docMk/>
            <pc:sldMk cId="1658145065" sldId="275"/>
            <ac:spMk id="3" creationId="{DB43446A-DF95-C05B-9811-7689CD454449}"/>
          </ac:spMkLst>
        </pc:spChg>
        <pc:spChg chg="del">
          <ac:chgData name="David Marklew" userId="S::dmarklew@ormistonriversacademy.co.uk::bf2312b3-c3ac-42ee-a295-174aeba24e00" providerId="AD" clId="Web-{0B6461EB-B1D8-95EE-425C-5B56C0698D73}" dt="2023-06-22T11:46:10.384" v="82"/>
          <ac:spMkLst>
            <pc:docMk/>
            <pc:sldMk cId="1658145065" sldId="275"/>
            <ac:spMk id="4" creationId="{7B52512E-E38F-3874-DD1C-BFAAFCA0C37F}"/>
          </ac:spMkLst>
        </pc:spChg>
      </pc:sldChg>
      <pc:sldChg chg="modSp add del replId">
        <pc:chgData name="David Marklew" userId="S::dmarklew@ormistonriversacademy.co.uk::bf2312b3-c3ac-42ee-a295-174aeba24e00" providerId="AD" clId="Web-{0B6461EB-B1D8-95EE-425C-5B56C0698D73}" dt="2023-06-22T11:46:01.977" v="80"/>
        <pc:sldMkLst>
          <pc:docMk/>
          <pc:sldMk cId="2553400995" sldId="275"/>
        </pc:sldMkLst>
        <pc:spChg chg="mod">
          <ac:chgData name="David Marklew" userId="S::dmarklew@ormistonriversacademy.co.uk::bf2312b3-c3ac-42ee-a295-174aeba24e00" providerId="AD" clId="Web-{0B6461EB-B1D8-95EE-425C-5B56C0698D73}" dt="2023-06-22T11:08:28.441" v="79" actId="20577"/>
          <ac:spMkLst>
            <pc:docMk/>
            <pc:sldMk cId="2553400995" sldId="275"/>
            <ac:spMk id="7" creationId="{B8B77E1F-CBF7-8BFC-3A9D-63DBD5FE699F}"/>
          </ac:spMkLst>
        </pc:spChg>
      </pc:sldChg>
    </pc:docChg>
  </pc:docChgLst>
  <pc:docChgLst>
    <pc:chgData name="David Marklew" userId="S::dmarklew@ormistonriversacademy.co.uk::bf2312b3-c3ac-42ee-a295-174aeba24e00" providerId="AD" clId="Web-{53806980-4CFA-754E-F55C-1B715F142B9F}"/>
    <pc:docChg chg="addSld modSld sldOrd">
      <pc:chgData name="David Marklew" userId="S::dmarklew@ormistonriversacademy.co.uk::bf2312b3-c3ac-42ee-a295-174aeba24e00" providerId="AD" clId="Web-{53806980-4CFA-754E-F55C-1B715F142B9F}" dt="2023-05-18T10:57:53.183" v="35" actId="20577"/>
      <pc:docMkLst>
        <pc:docMk/>
      </pc:docMkLst>
      <pc:sldChg chg="modSp">
        <pc:chgData name="David Marklew" userId="S::dmarklew@ormistonriversacademy.co.uk::bf2312b3-c3ac-42ee-a295-174aeba24e00" providerId="AD" clId="Web-{53806980-4CFA-754E-F55C-1B715F142B9F}" dt="2023-05-18T10:56:47.743" v="24" actId="20577"/>
        <pc:sldMkLst>
          <pc:docMk/>
          <pc:sldMk cId="4249581367" sldId="257"/>
        </pc:sldMkLst>
        <pc:spChg chg="mod">
          <ac:chgData name="David Marklew" userId="S::dmarklew@ormistonriversacademy.co.uk::bf2312b3-c3ac-42ee-a295-174aeba24e00" providerId="AD" clId="Web-{53806980-4CFA-754E-F55C-1B715F142B9F}" dt="2023-05-18T10:56:47.743" v="24" actId="20577"/>
          <ac:spMkLst>
            <pc:docMk/>
            <pc:sldMk cId="4249581367" sldId="257"/>
            <ac:spMk id="239" creationId="{00000000-0000-0000-0000-000000000000}"/>
          </ac:spMkLst>
        </pc:spChg>
      </pc:sldChg>
      <pc:sldChg chg="modSp">
        <pc:chgData name="David Marklew" userId="S::dmarklew@ormistonriversacademy.co.uk::bf2312b3-c3ac-42ee-a295-174aeba24e00" providerId="AD" clId="Web-{53806980-4CFA-754E-F55C-1B715F142B9F}" dt="2023-05-18T10:57:53.183" v="35" actId="20577"/>
        <pc:sldMkLst>
          <pc:docMk/>
          <pc:sldMk cId="1222412977" sldId="260"/>
        </pc:sldMkLst>
        <pc:spChg chg="mod">
          <ac:chgData name="David Marklew" userId="S::dmarklew@ormistonriversacademy.co.uk::bf2312b3-c3ac-42ee-a295-174aeba24e00" providerId="AD" clId="Web-{53806980-4CFA-754E-F55C-1B715F142B9F}" dt="2023-05-18T10:57:53.183" v="35" actId="20577"/>
          <ac:spMkLst>
            <pc:docMk/>
            <pc:sldMk cId="1222412977" sldId="260"/>
            <ac:spMk id="238" creationId="{00000000-0000-0000-0000-000000000000}"/>
          </ac:spMkLst>
        </pc:spChg>
      </pc:sldChg>
      <pc:sldChg chg="modSp">
        <pc:chgData name="David Marklew" userId="S::dmarklew@ormistonriversacademy.co.uk::bf2312b3-c3ac-42ee-a295-174aeba24e00" providerId="AD" clId="Web-{53806980-4CFA-754E-F55C-1B715F142B9F}" dt="2023-05-18T10:56:31.743" v="22" actId="20577"/>
        <pc:sldMkLst>
          <pc:docMk/>
          <pc:sldMk cId="3839247485" sldId="262"/>
        </pc:sldMkLst>
        <pc:spChg chg="mod">
          <ac:chgData name="David Marklew" userId="S::dmarklew@ormistonriversacademy.co.uk::bf2312b3-c3ac-42ee-a295-174aeba24e00" providerId="AD" clId="Web-{53806980-4CFA-754E-F55C-1B715F142B9F}" dt="2023-05-18T10:56:31.743" v="22" actId="20577"/>
          <ac:spMkLst>
            <pc:docMk/>
            <pc:sldMk cId="3839247485" sldId="262"/>
            <ac:spMk id="3" creationId="{A212F5B0-4664-BCE4-545B-54880DD291B7}"/>
          </ac:spMkLst>
        </pc:spChg>
      </pc:sldChg>
      <pc:sldChg chg="modSp">
        <pc:chgData name="David Marklew" userId="S::dmarklew@ormistonriversacademy.co.uk::bf2312b3-c3ac-42ee-a295-174aeba24e00" providerId="AD" clId="Web-{53806980-4CFA-754E-F55C-1B715F142B9F}" dt="2023-05-18T10:56:39.415" v="23" actId="20577"/>
        <pc:sldMkLst>
          <pc:docMk/>
          <pc:sldMk cId="1976659990" sldId="263"/>
        </pc:sldMkLst>
        <pc:spChg chg="mod">
          <ac:chgData name="David Marklew" userId="S::dmarklew@ormistonriversacademy.co.uk::bf2312b3-c3ac-42ee-a295-174aeba24e00" providerId="AD" clId="Web-{53806980-4CFA-754E-F55C-1B715F142B9F}" dt="2023-05-18T10:56:39.415" v="23" actId="20577"/>
          <ac:spMkLst>
            <pc:docMk/>
            <pc:sldMk cId="1976659990" sldId="263"/>
            <ac:spMk id="3" creationId="{69FFFC48-E5EB-F604-3EC3-13C077BD4A50}"/>
          </ac:spMkLst>
        </pc:spChg>
      </pc:sldChg>
      <pc:sldChg chg="modSp new">
        <pc:chgData name="David Marklew" userId="S::dmarklew@ormistonriversacademy.co.uk::bf2312b3-c3ac-42ee-a295-174aeba24e00" providerId="AD" clId="Web-{53806980-4CFA-754E-F55C-1B715F142B9F}" dt="2023-05-18T10:55:52.351" v="21" actId="20577"/>
        <pc:sldMkLst>
          <pc:docMk/>
          <pc:sldMk cId="982750967" sldId="271"/>
        </pc:sldMkLst>
        <pc:spChg chg="mod">
          <ac:chgData name="David Marklew" userId="S::dmarklew@ormistonriversacademy.co.uk::bf2312b3-c3ac-42ee-a295-174aeba24e00" providerId="AD" clId="Web-{53806980-4CFA-754E-F55C-1B715F142B9F}" dt="2023-05-18T10:55:38.038" v="9" actId="20577"/>
          <ac:spMkLst>
            <pc:docMk/>
            <pc:sldMk cId="982750967" sldId="271"/>
            <ac:spMk id="2" creationId="{4F6114D0-846F-5FD4-BCDA-BA9FE2D3F2F3}"/>
          </ac:spMkLst>
        </pc:spChg>
        <pc:spChg chg="mod">
          <ac:chgData name="David Marklew" userId="S::dmarklew@ormistonriversacademy.co.uk::bf2312b3-c3ac-42ee-a295-174aeba24e00" providerId="AD" clId="Web-{53806980-4CFA-754E-F55C-1B715F142B9F}" dt="2023-05-18T10:55:52.351" v="21" actId="20577"/>
          <ac:spMkLst>
            <pc:docMk/>
            <pc:sldMk cId="982750967" sldId="271"/>
            <ac:spMk id="3" creationId="{5B5595CC-FEDE-D581-4515-BD604593AB5B}"/>
          </ac:spMkLst>
        </pc:spChg>
      </pc:sldChg>
      <pc:sldChg chg="modSp new ord">
        <pc:chgData name="David Marklew" userId="S::dmarklew@ormistonriversacademy.co.uk::bf2312b3-c3ac-42ee-a295-174aeba24e00" providerId="AD" clId="Web-{53806980-4CFA-754E-F55C-1B715F142B9F}" dt="2023-05-18T10:57:01.056" v="32" actId="20577"/>
        <pc:sldMkLst>
          <pc:docMk/>
          <pc:sldMk cId="3290020128" sldId="272"/>
        </pc:sldMkLst>
        <pc:spChg chg="mod">
          <ac:chgData name="David Marklew" userId="S::dmarklew@ormistonriversacademy.co.uk::bf2312b3-c3ac-42ee-a295-174aeba24e00" providerId="AD" clId="Web-{53806980-4CFA-754E-F55C-1B715F142B9F}" dt="2023-05-18T10:57:01.056" v="32" actId="20577"/>
          <ac:spMkLst>
            <pc:docMk/>
            <pc:sldMk cId="3290020128" sldId="272"/>
            <ac:spMk id="2" creationId="{BCE4D965-9D25-86ED-B5D4-A61FD99038BA}"/>
          </ac:spMkLst>
        </pc:spChg>
      </pc:sldChg>
    </pc:docChg>
  </pc:docChgLst>
  <pc:docChgLst>
    <pc:chgData name="Jackie Edwards" userId="S::jedwards@ormistonriversacademy.co.uk::1ef5b55f-9cb7-4976-af3a-cdf02c9eceff" providerId="AD" clId="Web-{6D2B9C33-D144-C931-B8D8-6E057917A866}"/>
    <pc:docChg chg="addSld modSld">
      <pc:chgData name="Jackie Edwards" userId="S::jedwards@ormistonriversacademy.co.uk::1ef5b55f-9cb7-4976-af3a-cdf02c9eceff" providerId="AD" clId="Web-{6D2B9C33-D144-C931-B8D8-6E057917A866}" dt="2023-06-07T10:06:59.346" v="874" actId="20577"/>
      <pc:docMkLst>
        <pc:docMk/>
      </pc:docMkLst>
      <pc:sldChg chg="modSp">
        <pc:chgData name="Jackie Edwards" userId="S::jedwards@ormistonriversacademy.co.uk::1ef5b55f-9cb7-4976-af3a-cdf02c9eceff" providerId="AD" clId="Web-{6D2B9C33-D144-C931-B8D8-6E057917A866}" dt="2023-06-07T09:33:28.667" v="2" actId="20577"/>
        <pc:sldMkLst>
          <pc:docMk/>
          <pc:sldMk cId="3358668888" sldId="261"/>
        </pc:sldMkLst>
        <pc:spChg chg="mod">
          <ac:chgData name="Jackie Edwards" userId="S::jedwards@ormistonriversacademy.co.uk::1ef5b55f-9cb7-4976-af3a-cdf02c9eceff" providerId="AD" clId="Web-{6D2B9C33-D144-C931-B8D8-6E057917A866}" dt="2023-06-07T09:33:28.667" v="2" actId="20577"/>
          <ac:spMkLst>
            <pc:docMk/>
            <pc:sldMk cId="3358668888" sldId="261"/>
            <ac:spMk id="2" creationId="{64FF793D-8B56-562F-8F18-39F5A534C73A}"/>
          </ac:spMkLst>
        </pc:spChg>
      </pc:sldChg>
      <pc:sldChg chg="modSp">
        <pc:chgData name="Jackie Edwards" userId="S::jedwards@ormistonriversacademy.co.uk::1ef5b55f-9cb7-4976-af3a-cdf02c9eceff" providerId="AD" clId="Web-{6D2B9C33-D144-C931-B8D8-6E057917A866}" dt="2023-06-07T10:00:44.955" v="648" actId="14100"/>
        <pc:sldMkLst>
          <pc:docMk/>
          <pc:sldMk cId="3021377538" sldId="267"/>
        </pc:sldMkLst>
        <pc:spChg chg="mod">
          <ac:chgData name="Jackie Edwards" userId="S::jedwards@ormistonriversacademy.co.uk::1ef5b55f-9cb7-4976-af3a-cdf02c9eceff" providerId="AD" clId="Web-{6D2B9C33-D144-C931-B8D8-6E057917A866}" dt="2023-06-07T09:54:40.658" v="528" actId="20577"/>
          <ac:spMkLst>
            <pc:docMk/>
            <pc:sldMk cId="3021377538" sldId="267"/>
            <ac:spMk id="3" creationId="{C86CB44D-5740-8BC8-CD07-CC6A91174DBC}"/>
          </ac:spMkLst>
        </pc:spChg>
        <pc:spChg chg="mod">
          <ac:chgData name="Jackie Edwards" userId="S::jedwards@ormistonriversacademy.co.uk::1ef5b55f-9cb7-4976-af3a-cdf02c9eceff" providerId="AD" clId="Web-{6D2B9C33-D144-C931-B8D8-6E057917A866}" dt="2023-06-07T10:00:44.955" v="648" actId="14100"/>
          <ac:spMkLst>
            <pc:docMk/>
            <pc:sldMk cId="3021377538" sldId="267"/>
            <ac:spMk id="4" creationId="{1A057F4A-FBAD-FD90-5C0B-103E227B351C}"/>
          </ac:spMkLst>
        </pc:spChg>
      </pc:sldChg>
      <pc:sldChg chg="addSp delSp modSp">
        <pc:chgData name="Jackie Edwards" userId="S::jedwards@ormistonriversacademy.co.uk::1ef5b55f-9cb7-4976-af3a-cdf02c9eceff" providerId="AD" clId="Web-{6D2B9C33-D144-C931-B8D8-6E057917A866}" dt="2023-06-07T09:45:31.494" v="316" actId="20577"/>
        <pc:sldMkLst>
          <pc:docMk/>
          <pc:sldMk cId="3008502707" sldId="269"/>
        </pc:sldMkLst>
        <pc:spChg chg="mod">
          <ac:chgData name="Jackie Edwards" userId="S::jedwards@ormistonriversacademy.co.uk::1ef5b55f-9cb7-4976-af3a-cdf02c9eceff" providerId="AD" clId="Web-{6D2B9C33-D144-C931-B8D8-6E057917A866}" dt="2023-06-07T09:45:31.494" v="316" actId="20577"/>
          <ac:spMkLst>
            <pc:docMk/>
            <pc:sldMk cId="3008502707" sldId="269"/>
            <ac:spMk id="4" creationId="{10B6C18E-170D-6D97-E617-A3E99E833E01}"/>
          </ac:spMkLst>
        </pc:spChg>
        <pc:spChg chg="add mod">
          <ac:chgData name="Jackie Edwards" userId="S::jedwards@ormistonriversacademy.co.uk::1ef5b55f-9cb7-4976-af3a-cdf02c9eceff" providerId="AD" clId="Web-{6D2B9C33-D144-C931-B8D8-6E057917A866}" dt="2023-06-07T09:34:48.733" v="5"/>
          <ac:spMkLst>
            <pc:docMk/>
            <pc:sldMk cId="3008502707" sldId="269"/>
            <ac:spMk id="6" creationId="{40C5A5F3-CD60-55D8-C93F-3F5BF1BBDAA5}"/>
          </ac:spMkLst>
        </pc:spChg>
        <pc:graphicFrameChg chg="add del mod modGraphic">
          <ac:chgData name="Jackie Edwards" userId="S::jedwards@ormistonriversacademy.co.uk::1ef5b55f-9cb7-4976-af3a-cdf02c9eceff" providerId="AD" clId="Web-{6D2B9C33-D144-C931-B8D8-6E057917A866}" dt="2023-06-07T09:42:21.111" v="301"/>
          <ac:graphicFrameMkLst>
            <pc:docMk/>
            <pc:sldMk cId="3008502707" sldId="269"/>
            <ac:graphicFrameMk id="5" creationId="{C9B45E1F-C4FD-3567-B700-7ABEA9D40B02}"/>
          </ac:graphicFrameMkLst>
        </pc:graphicFrameChg>
      </pc:sldChg>
      <pc:sldChg chg="modSp">
        <pc:chgData name="Jackie Edwards" userId="S::jedwards@ormistonriversacademy.co.uk::1ef5b55f-9cb7-4976-af3a-cdf02c9eceff" providerId="AD" clId="Web-{6D2B9C33-D144-C931-B8D8-6E057917A866}" dt="2023-06-07T10:05:49.577" v="823" actId="20577"/>
        <pc:sldMkLst>
          <pc:docMk/>
          <pc:sldMk cId="982750967" sldId="271"/>
        </pc:sldMkLst>
        <pc:spChg chg="mod">
          <ac:chgData name="Jackie Edwards" userId="S::jedwards@ormistonriversacademy.co.uk::1ef5b55f-9cb7-4976-af3a-cdf02c9eceff" providerId="AD" clId="Web-{6D2B9C33-D144-C931-B8D8-6E057917A866}" dt="2023-06-07T10:05:49.577" v="823" actId="20577"/>
          <ac:spMkLst>
            <pc:docMk/>
            <pc:sldMk cId="982750967" sldId="271"/>
            <ac:spMk id="4" creationId="{956B9470-4399-1A49-2987-0A2C797B536C}"/>
          </ac:spMkLst>
        </pc:spChg>
      </pc:sldChg>
      <pc:sldChg chg="addSp delSp modSp new">
        <pc:chgData name="Jackie Edwards" userId="S::jedwards@ormistonriversacademy.co.uk::1ef5b55f-9cb7-4976-af3a-cdf02c9eceff" providerId="AD" clId="Web-{6D2B9C33-D144-C931-B8D8-6E057917A866}" dt="2023-06-07T09:50:49.258" v="521" actId="20577"/>
        <pc:sldMkLst>
          <pc:docMk/>
          <pc:sldMk cId="2731475311" sldId="273"/>
        </pc:sldMkLst>
        <pc:spChg chg="mod">
          <ac:chgData name="Jackie Edwards" userId="S::jedwards@ormistonriversacademy.co.uk::1ef5b55f-9cb7-4976-af3a-cdf02c9eceff" providerId="AD" clId="Web-{6D2B9C33-D144-C931-B8D8-6E057917A866}" dt="2023-06-07T09:46:00.933" v="327" actId="20577"/>
          <ac:spMkLst>
            <pc:docMk/>
            <pc:sldMk cId="2731475311" sldId="273"/>
            <ac:spMk id="3" creationId="{451500E3-92DD-96B0-44FF-809796E89F7A}"/>
          </ac:spMkLst>
        </pc:spChg>
        <pc:spChg chg="mod">
          <ac:chgData name="Jackie Edwards" userId="S::jedwards@ormistonriversacademy.co.uk::1ef5b55f-9cb7-4976-af3a-cdf02c9eceff" providerId="AD" clId="Web-{6D2B9C33-D144-C931-B8D8-6E057917A866}" dt="2023-06-07T09:50:49.258" v="521" actId="20577"/>
          <ac:spMkLst>
            <pc:docMk/>
            <pc:sldMk cId="2731475311" sldId="273"/>
            <ac:spMk id="4" creationId="{6FDF0930-B6C3-7050-3FF0-94546C6C5D11}"/>
          </ac:spMkLst>
        </pc:spChg>
        <pc:graphicFrameChg chg="add del mod modGraphic">
          <ac:chgData name="Jackie Edwards" userId="S::jedwards@ormistonriversacademy.co.uk::1ef5b55f-9cb7-4976-af3a-cdf02c9eceff" providerId="AD" clId="Web-{6D2B9C33-D144-C931-B8D8-6E057917A866}" dt="2023-06-07T09:50:22.085" v="515"/>
          <ac:graphicFrameMkLst>
            <pc:docMk/>
            <pc:sldMk cId="2731475311" sldId="273"/>
            <ac:graphicFrameMk id="6" creationId="{373F5908-E334-B4B5-5AFF-A1561687E0D2}"/>
          </ac:graphicFrameMkLst>
        </pc:graphicFrameChg>
      </pc:sldChg>
      <pc:sldChg chg="modSp new">
        <pc:chgData name="Jackie Edwards" userId="S::jedwards@ormistonriversacademy.co.uk::1ef5b55f-9cb7-4976-af3a-cdf02c9eceff" providerId="AD" clId="Web-{6D2B9C33-D144-C931-B8D8-6E057917A866}" dt="2023-06-07T10:06:59.346" v="874" actId="20577"/>
        <pc:sldMkLst>
          <pc:docMk/>
          <pc:sldMk cId="1942215509" sldId="274"/>
        </pc:sldMkLst>
        <pc:spChg chg="mod">
          <ac:chgData name="Jackie Edwards" userId="S::jedwards@ormistonriversacademy.co.uk::1ef5b55f-9cb7-4976-af3a-cdf02c9eceff" providerId="AD" clId="Web-{6D2B9C33-D144-C931-B8D8-6E057917A866}" dt="2023-06-07T10:06:06.187" v="828" actId="20577"/>
          <ac:spMkLst>
            <pc:docMk/>
            <pc:sldMk cId="1942215509" sldId="274"/>
            <ac:spMk id="3" creationId="{3F76D758-32A8-4637-3535-A74359992651}"/>
          </ac:spMkLst>
        </pc:spChg>
        <pc:spChg chg="mod">
          <ac:chgData name="Jackie Edwards" userId="S::jedwards@ormistonriversacademy.co.uk::1ef5b55f-9cb7-4976-af3a-cdf02c9eceff" providerId="AD" clId="Web-{6D2B9C33-D144-C931-B8D8-6E057917A866}" dt="2023-06-07T10:06:59.346" v="874" actId="20577"/>
          <ac:spMkLst>
            <pc:docMk/>
            <pc:sldMk cId="1942215509" sldId="274"/>
            <ac:spMk id="4" creationId="{7B8AE67F-97BA-56C4-0056-7D6EBEFE8705}"/>
          </ac:spMkLst>
        </pc:spChg>
      </pc:sldChg>
    </pc:docChg>
  </pc:docChgLst>
  <pc:docChgLst>
    <pc:chgData name="Joseph Priddle" userId="ab88d896-39a8-4c11-b4e0-6eeba11f8cce" providerId="ADAL" clId="{3B066365-E497-9144-8205-AA8C62408BD6}"/>
    <pc:docChg chg="custSel addSld modSld">
      <pc:chgData name="Joseph Priddle" userId="ab88d896-39a8-4c11-b4e0-6eeba11f8cce" providerId="ADAL" clId="{3B066365-E497-9144-8205-AA8C62408BD6}" dt="2023-06-22T11:00:57.845" v="474" actId="1076"/>
      <pc:docMkLst>
        <pc:docMk/>
      </pc:docMkLst>
      <pc:sldChg chg="addSp delSp modSp add mod">
        <pc:chgData name="Joseph Priddle" userId="ab88d896-39a8-4c11-b4e0-6eeba11f8cce" providerId="ADAL" clId="{3B066365-E497-9144-8205-AA8C62408BD6}" dt="2023-06-22T11:00:57.845" v="474" actId="1076"/>
        <pc:sldMkLst>
          <pc:docMk/>
          <pc:sldMk cId="2347602104" sldId="274"/>
        </pc:sldMkLst>
        <pc:spChg chg="mod">
          <ac:chgData name="Joseph Priddle" userId="ab88d896-39a8-4c11-b4e0-6eeba11f8cce" providerId="ADAL" clId="{3B066365-E497-9144-8205-AA8C62408BD6}" dt="2023-06-22T09:59:09.588" v="19" actId="20577"/>
          <ac:spMkLst>
            <pc:docMk/>
            <pc:sldMk cId="2347602104" sldId="274"/>
            <ac:spMk id="2" creationId="{E3593C5B-D4E9-C5B4-5EF5-5F76D5C868BD}"/>
          </ac:spMkLst>
        </pc:spChg>
        <pc:spChg chg="mod">
          <ac:chgData name="Joseph Priddle" userId="ab88d896-39a8-4c11-b4e0-6eeba11f8cce" providerId="ADAL" clId="{3B066365-E497-9144-8205-AA8C62408BD6}" dt="2023-06-22T10:06:27.506" v="117" actId="20577"/>
          <ac:spMkLst>
            <pc:docMk/>
            <pc:sldMk cId="2347602104" sldId="274"/>
            <ac:spMk id="3" creationId="{1F9D5B2D-AAE2-2425-70F9-5AF33318F6C1}"/>
          </ac:spMkLst>
        </pc:spChg>
        <pc:spChg chg="mod">
          <ac:chgData name="Joseph Priddle" userId="ab88d896-39a8-4c11-b4e0-6eeba11f8cce" providerId="ADAL" clId="{3B066365-E497-9144-8205-AA8C62408BD6}" dt="2023-06-22T11:00:08.222" v="460" actId="14100"/>
          <ac:spMkLst>
            <pc:docMk/>
            <pc:sldMk cId="2347602104" sldId="274"/>
            <ac:spMk id="4" creationId="{73F92BF3-7E7B-2A23-B6D4-74AAA2CF0FB7}"/>
          </ac:spMkLst>
        </pc:spChg>
        <pc:picChg chg="del">
          <ac:chgData name="Joseph Priddle" userId="ab88d896-39a8-4c11-b4e0-6eeba11f8cce" providerId="ADAL" clId="{3B066365-E497-9144-8205-AA8C62408BD6}" dt="2023-06-22T09:59:12.543" v="20" actId="478"/>
          <ac:picMkLst>
            <pc:docMk/>
            <pc:sldMk cId="2347602104" sldId="274"/>
            <ac:picMk id="6" creationId="{66BD9F6A-285E-19EF-39CF-CD6AED2FD15C}"/>
          </ac:picMkLst>
        </pc:picChg>
        <pc:picChg chg="add del mod">
          <ac:chgData name="Joseph Priddle" userId="ab88d896-39a8-4c11-b4e0-6eeba11f8cce" providerId="ADAL" clId="{3B066365-E497-9144-8205-AA8C62408BD6}" dt="2023-06-22T10:59:58.772" v="458" actId="478"/>
          <ac:picMkLst>
            <pc:docMk/>
            <pc:sldMk cId="2347602104" sldId="274"/>
            <ac:picMk id="7" creationId="{CE5B0669-F954-C38A-5627-6C92FF5432D7}"/>
          </ac:picMkLst>
        </pc:picChg>
        <pc:picChg chg="add mod">
          <ac:chgData name="Joseph Priddle" userId="ab88d896-39a8-4c11-b4e0-6eeba11f8cce" providerId="ADAL" clId="{3B066365-E497-9144-8205-AA8C62408BD6}" dt="2023-06-22T11:00:53.694" v="472" actId="1076"/>
          <ac:picMkLst>
            <pc:docMk/>
            <pc:sldMk cId="2347602104" sldId="274"/>
            <ac:picMk id="9" creationId="{9267CB3F-2642-AC22-3662-8B93B1A68772}"/>
          </ac:picMkLst>
        </pc:picChg>
        <pc:picChg chg="add mod modCrop">
          <ac:chgData name="Joseph Priddle" userId="ab88d896-39a8-4c11-b4e0-6eeba11f8cce" providerId="ADAL" clId="{3B066365-E497-9144-8205-AA8C62408BD6}" dt="2023-06-22T11:00:55.878" v="473" actId="1076"/>
          <ac:picMkLst>
            <pc:docMk/>
            <pc:sldMk cId="2347602104" sldId="274"/>
            <ac:picMk id="11" creationId="{79752AAA-C905-A0D9-3CB2-4BC2E10648FD}"/>
          </ac:picMkLst>
        </pc:picChg>
        <pc:picChg chg="add mod modCrop">
          <ac:chgData name="Joseph Priddle" userId="ab88d896-39a8-4c11-b4e0-6eeba11f8cce" providerId="ADAL" clId="{3B066365-E497-9144-8205-AA8C62408BD6}" dt="2023-06-22T11:00:57.845" v="474" actId="1076"/>
          <ac:picMkLst>
            <pc:docMk/>
            <pc:sldMk cId="2347602104" sldId="274"/>
            <ac:picMk id="13" creationId="{8D7F5F48-6EC3-7A3F-6951-185B9E269C4A}"/>
          </ac:picMkLst>
        </pc:picChg>
      </pc:sldChg>
    </pc:docChg>
  </pc:docChgLst>
  <pc:docChgLst>
    <pc:chgData name="Jackie Edwards" userId="S::jedwards@ormistonriversacademy.co.uk::1ef5b55f-9cb7-4976-af3a-cdf02c9eceff" providerId="AD" clId="Web-{B92DD378-6835-275F-1A3C-F6634F5B8FEE}"/>
    <pc:docChg chg="delSld modSld">
      <pc:chgData name="Jackie Edwards" userId="S::jedwards@ormistonriversacademy.co.uk::1ef5b55f-9cb7-4976-af3a-cdf02c9eceff" providerId="AD" clId="Web-{B92DD378-6835-275F-1A3C-F6634F5B8FEE}" dt="2023-06-30T09:24:46.498" v="47"/>
      <pc:docMkLst>
        <pc:docMk/>
      </pc:docMkLst>
      <pc:sldChg chg="modSp">
        <pc:chgData name="Jackie Edwards" userId="S::jedwards@ormistonriversacademy.co.uk::1ef5b55f-9cb7-4976-af3a-cdf02c9eceff" providerId="AD" clId="Web-{B92DD378-6835-275F-1A3C-F6634F5B8FEE}" dt="2023-06-22T08:52:48.448" v="0" actId="20577"/>
        <pc:sldMkLst>
          <pc:docMk/>
          <pc:sldMk cId="2548083721" sldId="258"/>
        </pc:sldMkLst>
        <pc:spChg chg="mod">
          <ac:chgData name="Jackie Edwards" userId="S::jedwards@ormistonriversacademy.co.uk::1ef5b55f-9cb7-4976-af3a-cdf02c9eceff" providerId="AD" clId="Web-{B92DD378-6835-275F-1A3C-F6634F5B8FEE}" dt="2023-06-22T08:52:48.448" v="0" actId="20577"/>
          <ac:spMkLst>
            <pc:docMk/>
            <pc:sldMk cId="2548083721" sldId="258"/>
            <ac:spMk id="239" creationId="{00000000-0000-0000-0000-000000000000}"/>
          </ac:spMkLst>
        </pc:spChg>
      </pc:sldChg>
      <pc:sldChg chg="modSp">
        <pc:chgData name="Jackie Edwards" userId="S::jedwards@ormistonriversacademy.co.uk::1ef5b55f-9cb7-4976-af3a-cdf02c9eceff" providerId="AD" clId="Web-{B92DD378-6835-275F-1A3C-F6634F5B8FEE}" dt="2023-06-27T13:33:35.296" v="16" actId="20577"/>
        <pc:sldMkLst>
          <pc:docMk/>
          <pc:sldMk cId="3358668888" sldId="261"/>
        </pc:sldMkLst>
        <pc:spChg chg="mod">
          <ac:chgData name="Jackie Edwards" userId="S::jedwards@ormistonriversacademy.co.uk::1ef5b55f-9cb7-4976-af3a-cdf02c9eceff" providerId="AD" clId="Web-{B92DD378-6835-275F-1A3C-F6634F5B8FEE}" dt="2023-06-27T13:33:35.296" v="16" actId="20577"/>
          <ac:spMkLst>
            <pc:docMk/>
            <pc:sldMk cId="3358668888" sldId="261"/>
            <ac:spMk id="2" creationId="{64FF793D-8B56-562F-8F18-39F5A534C73A}"/>
          </ac:spMkLst>
        </pc:spChg>
      </pc:sldChg>
      <pc:sldChg chg="modSp">
        <pc:chgData name="Jackie Edwards" userId="S::jedwards@ormistonriversacademy.co.uk::1ef5b55f-9cb7-4976-af3a-cdf02c9eceff" providerId="AD" clId="Web-{B92DD378-6835-275F-1A3C-F6634F5B8FEE}" dt="2023-06-30T09:23:44.918" v="29" actId="20577"/>
        <pc:sldMkLst>
          <pc:docMk/>
          <pc:sldMk cId="3839247485" sldId="262"/>
        </pc:sldMkLst>
        <pc:spChg chg="mod">
          <ac:chgData name="Jackie Edwards" userId="S::jedwards@ormistonriversacademy.co.uk::1ef5b55f-9cb7-4976-af3a-cdf02c9eceff" providerId="AD" clId="Web-{B92DD378-6835-275F-1A3C-F6634F5B8FEE}" dt="2023-06-30T09:23:44.918" v="29" actId="20577"/>
          <ac:spMkLst>
            <pc:docMk/>
            <pc:sldMk cId="3839247485" sldId="262"/>
            <ac:spMk id="4" creationId="{05DA926B-30AD-B520-1167-DA5E4E00CBEA}"/>
          </ac:spMkLst>
        </pc:spChg>
      </pc:sldChg>
      <pc:sldChg chg="modSp">
        <pc:chgData name="Jackie Edwards" userId="S::jedwards@ormistonriversacademy.co.uk::1ef5b55f-9cb7-4976-af3a-cdf02c9eceff" providerId="AD" clId="Web-{B92DD378-6835-275F-1A3C-F6634F5B8FEE}" dt="2023-06-30T09:24:38.123" v="46" actId="20577"/>
        <pc:sldMkLst>
          <pc:docMk/>
          <pc:sldMk cId="982750967" sldId="271"/>
        </pc:sldMkLst>
        <pc:spChg chg="mod">
          <ac:chgData name="Jackie Edwards" userId="S::jedwards@ormistonriversacademy.co.uk::1ef5b55f-9cb7-4976-af3a-cdf02c9eceff" providerId="AD" clId="Web-{B92DD378-6835-275F-1A3C-F6634F5B8FEE}" dt="2023-06-30T09:24:38.123" v="46" actId="20577"/>
          <ac:spMkLst>
            <pc:docMk/>
            <pc:sldMk cId="982750967" sldId="271"/>
            <ac:spMk id="4" creationId="{956B9470-4399-1A49-2987-0A2C797B536C}"/>
          </ac:spMkLst>
        </pc:spChg>
      </pc:sldChg>
      <pc:sldChg chg="del">
        <pc:chgData name="Jackie Edwards" userId="S::jedwards@ormistonriversacademy.co.uk::1ef5b55f-9cb7-4976-af3a-cdf02c9eceff" providerId="AD" clId="Web-{B92DD378-6835-275F-1A3C-F6634F5B8FEE}" dt="2023-06-30T09:24:46.498" v="47"/>
        <pc:sldMkLst>
          <pc:docMk/>
          <pc:sldMk cId="1101077258" sldId="27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49D06D18-8401-46F8-812F-F92E8ED093CB}" type="datetimeFigureOut">
              <a:t>1/23/2024</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3BBFFF53-446A-45E4-A2FF-5288AAC57D23}" type="slidenum">
              <a:t>‹#›</a:t>
            </a:fld>
            <a:endParaRPr lang="en-GB"/>
          </a:p>
        </p:txBody>
      </p:sp>
    </p:spTree>
    <p:extLst>
      <p:ext uri="{BB962C8B-B14F-4D97-AF65-F5344CB8AC3E}">
        <p14:creationId xmlns:p14="http://schemas.microsoft.com/office/powerpoint/2010/main" val="1567287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13a3a9abea1_0_93:notes"/>
          <p:cNvSpPr>
            <a:spLocks noGrp="1" noRot="1" noChangeAspect="1"/>
          </p:cNvSpPr>
          <p:nvPr>
            <p:ph type="sldImg" idx="2"/>
          </p:nvPr>
        </p:nvSpPr>
        <p:spPr>
          <a:xfrm>
            <a:off x="-222250" y="808038"/>
            <a:ext cx="7183438" cy="40417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13a3a9abea1_0_93:notes"/>
          <p:cNvSpPr txBox="1">
            <a:spLocks noGrp="1"/>
          </p:cNvSpPr>
          <p:nvPr>
            <p:ph type="body" idx="1"/>
          </p:nvPr>
        </p:nvSpPr>
        <p:spPr>
          <a:xfrm>
            <a:off x="673788" y="5119536"/>
            <a:ext cx="5390265" cy="485010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13a3a9abea1_0_93:notes"/>
          <p:cNvSpPr>
            <a:spLocks noGrp="1" noRot="1" noChangeAspect="1"/>
          </p:cNvSpPr>
          <p:nvPr>
            <p:ph type="sldImg" idx="2"/>
          </p:nvPr>
        </p:nvSpPr>
        <p:spPr>
          <a:xfrm>
            <a:off x="-222250" y="808038"/>
            <a:ext cx="7183438" cy="40417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13a3a9abea1_0_93:notes"/>
          <p:cNvSpPr txBox="1">
            <a:spLocks noGrp="1"/>
          </p:cNvSpPr>
          <p:nvPr>
            <p:ph type="body" idx="1"/>
          </p:nvPr>
        </p:nvSpPr>
        <p:spPr>
          <a:xfrm>
            <a:off x="673788" y="5119536"/>
            <a:ext cx="5390265" cy="485010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13a3a9abea1_0_93:notes"/>
          <p:cNvSpPr>
            <a:spLocks noGrp="1" noRot="1" noChangeAspect="1"/>
          </p:cNvSpPr>
          <p:nvPr>
            <p:ph type="sldImg" idx="2"/>
          </p:nvPr>
        </p:nvSpPr>
        <p:spPr>
          <a:xfrm>
            <a:off x="-222250" y="808038"/>
            <a:ext cx="7183438" cy="40417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13a3a9abea1_0_93:notes"/>
          <p:cNvSpPr txBox="1">
            <a:spLocks noGrp="1"/>
          </p:cNvSpPr>
          <p:nvPr>
            <p:ph type="body" idx="1"/>
          </p:nvPr>
        </p:nvSpPr>
        <p:spPr>
          <a:xfrm>
            <a:off x="673788" y="5119536"/>
            <a:ext cx="5390265" cy="485010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663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13a3a9abea1_0_93:notes"/>
          <p:cNvSpPr>
            <a:spLocks noGrp="1" noRot="1" noChangeAspect="1"/>
          </p:cNvSpPr>
          <p:nvPr>
            <p:ph type="sldImg" idx="2"/>
          </p:nvPr>
        </p:nvSpPr>
        <p:spPr>
          <a:xfrm>
            <a:off x="-222250" y="808038"/>
            <a:ext cx="7183438" cy="40417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13a3a9abea1_0_93:notes"/>
          <p:cNvSpPr txBox="1">
            <a:spLocks noGrp="1"/>
          </p:cNvSpPr>
          <p:nvPr>
            <p:ph type="body" idx="1"/>
          </p:nvPr>
        </p:nvSpPr>
        <p:spPr>
          <a:xfrm>
            <a:off x="673788" y="5119536"/>
            <a:ext cx="5390265" cy="485010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0415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13a3a9abea1_0_93:notes"/>
          <p:cNvSpPr>
            <a:spLocks noGrp="1" noRot="1" noChangeAspect="1"/>
          </p:cNvSpPr>
          <p:nvPr>
            <p:ph type="sldImg" idx="2"/>
          </p:nvPr>
        </p:nvSpPr>
        <p:spPr>
          <a:xfrm>
            <a:off x="-222250" y="808038"/>
            <a:ext cx="7183438" cy="40417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13a3a9abea1_0_93:notes"/>
          <p:cNvSpPr txBox="1">
            <a:spLocks noGrp="1"/>
          </p:cNvSpPr>
          <p:nvPr>
            <p:ph type="body" idx="1"/>
          </p:nvPr>
        </p:nvSpPr>
        <p:spPr>
          <a:xfrm>
            <a:off x="673788" y="5119536"/>
            <a:ext cx="5390265" cy="485010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5824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9"/>
        <p:cNvGrpSpPr/>
        <p:nvPr/>
      </p:nvGrpSpPr>
      <p:grpSpPr>
        <a:xfrm>
          <a:off x="0" y="0"/>
          <a:ext cx="0" cy="0"/>
          <a:chOff x="0" y="0"/>
          <a:chExt cx="0" cy="0"/>
        </a:xfrm>
      </p:grpSpPr>
      <p:sp>
        <p:nvSpPr>
          <p:cNvPr id="170" name="Google Shape;170;g13a3a9abea1_0_119"/>
          <p:cNvSpPr txBox="1">
            <a:spLocks noGrp="1"/>
          </p:cNvSpPr>
          <p:nvPr>
            <p:ph type="ctrTitle"/>
          </p:nvPr>
        </p:nvSpPr>
        <p:spPr>
          <a:xfrm>
            <a:off x="415611" y="992767"/>
            <a:ext cx="11360800" cy="27369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71" name="Google Shape;171;g13a3a9abea1_0_119"/>
          <p:cNvSpPr txBox="1">
            <a:spLocks noGrp="1"/>
          </p:cNvSpPr>
          <p:nvPr>
            <p:ph type="subTitle" idx="1"/>
          </p:nvPr>
        </p:nvSpPr>
        <p:spPr>
          <a:xfrm>
            <a:off x="415600" y="3778833"/>
            <a:ext cx="11360800" cy="10569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72" name="Google Shape;172;g13a3a9abea1_0_119"/>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04"/>
        <p:cNvGrpSpPr/>
        <p:nvPr/>
      </p:nvGrpSpPr>
      <p:grpSpPr>
        <a:xfrm>
          <a:off x="0" y="0"/>
          <a:ext cx="0" cy="0"/>
          <a:chOff x="0" y="0"/>
          <a:chExt cx="0" cy="0"/>
        </a:xfrm>
      </p:grpSpPr>
      <p:sp>
        <p:nvSpPr>
          <p:cNvPr id="205" name="Google Shape;205;g13a3a9abea1_0_154"/>
          <p:cNvSpPr txBox="1">
            <a:spLocks noGrp="1"/>
          </p:cNvSpPr>
          <p:nvPr>
            <p:ph type="title" hasCustomPrompt="1"/>
          </p:nvPr>
        </p:nvSpPr>
        <p:spPr>
          <a:xfrm>
            <a:off x="415600" y="1474833"/>
            <a:ext cx="11360800" cy="26181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06" name="Google Shape;206;g13a3a9abea1_0_154"/>
          <p:cNvSpPr txBox="1">
            <a:spLocks noGrp="1"/>
          </p:cNvSpPr>
          <p:nvPr>
            <p:ph type="body" idx="1"/>
          </p:nvPr>
        </p:nvSpPr>
        <p:spPr>
          <a:xfrm>
            <a:off x="415600" y="4202967"/>
            <a:ext cx="11360800" cy="17343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207" name="Google Shape;207;g13a3a9abea1_0_154"/>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0"/>
        <p:cNvGrpSpPr/>
        <p:nvPr/>
      </p:nvGrpSpPr>
      <p:grpSpPr>
        <a:xfrm>
          <a:off x="0" y="0"/>
          <a:ext cx="0" cy="0"/>
          <a:chOff x="0" y="0"/>
          <a:chExt cx="0" cy="0"/>
        </a:xfrm>
      </p:grpSpPr>
      <p:sp>
        <p:nvSpPr>
          <p:cNvPr id="211" name="Google Shape;211;g13a3a9abea1_0_160"/>
          <p:cNvSpPr txBox="1">
            <a:spLocks noGrp="1"/>
          </p:cNvSpPr>
          <p:nvPr>
            <p:ph type="title"/>
          </p:nvPr>
        </p:nvSpPr>
        <p:spPr>
          <a:xfrm>
            <a:off x="609600" y="274637"/>
            <a:ext cx="10972800" cy="11433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212" name="Google Shape;212;g13a3a9abea1_0_160"/>
          <p:cNvSpPr txBox="1">
            <a:spLocks noGrp="1"/>
          </p:cNvSpPr>
          <p:nvPr>
            <p:ph type="body" idx="1"/>
          </p:nvPr>
        </p:nvSpPr>
        <p:spPr>
          <a:xfrm>
            <a:off x="609600" y="1600200"/>
            <a:ext cx="10972800" cy="45261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13" name="Google Shape;213;g13a3a9abea1_0_160"/>
          <p:cNvSpPr txBox="1">
            <a:spLocks noGrp="1"/>
          </p:cNvSpPr>
          <p:nvPr>
            <p:ph type="dt" idx="10"/>
          </p:nvPr>
        </p:nvSpPr>
        <p:spPr>
          <a:xfrm>
            <a:off x="609600" y="6245225"/>
            <a:ext cx="2844800" cy="4761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14" name="Google Shape;214;g13a3a9abea1_0_160"/>
          <p:cNvSpPr txBox="1">
            <a:spLocks noGrp="1"/>
          </p:cNvSpPr>
          <p:nvPr>
            <p:ph type="ftr" idx="11"/>
          </p:nvPr>
        </p:nvSpPr>
        <p:spPr>
          <a:xfrm>
            <a:off x="4165600" y="6245225"/>
            <a:ext cx="3860800" cy="4761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15" name="Google Shape;215;g13a3a9abea1_0_160"/>
          <p:cNvSpPr txBox="1">
            <a:spLocks noGrp="1"/>
          </p:cNvSpPr>
          <p:nvPr>
            <p:ph type="sldNum" idx="12"/>
          </p:nvPr>
        </p:nvSpPr>
        <p:spPr>
          <a:xfrm>
            <a:off x="8737600" y="6245225"/>
            <a:ext cx="2844800" cy="476100"/>
          </a:xfrm>
          <a:prstGeom prst="rect">
            <a:avLst/>
          </a:prstGeom>
          <a:noFill/>
          <a:ln>
            <a:noFill/>
          </a:ln>
        </p:spPr>
        <p:txBody>
          <a:bodyPr spcFirstLastPara="1" wrap="square" lIns="91425" tIns="45700" rIns="91425" bIns="45700" anchor="t" anchorCtr="0">
            <a:norm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sz="1000">
              <a:solidFill>
                <a:schemeClr val="dk2"/>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Header and Footer">
  <p:cSld name="CUSTOM">
    <p:bg>
      <p:bgPr>
        <a:solidFill>
          <a:schemeClr val="lt1"/>
        </a:solidFill>
        <a:effectLst/>
      </p:bgPr>
    </p:bg>
    <p:spTree>
      <p:nvGrpSpPr>
        <p:cNvPr id="1" name="Shape 216"/>
        <p:cNvGrpSpPr/>
        <p:nvPr/>
      </p:nvGrpSpPr>
      <p:grpSpPr>
        <a:xfrm>
          <a:off x="0" y="0"/>
          <a:ext cx="0" cy="0"/>
          <a:chOff x="0" y="0"/>
          <a:chExt cx="0" cy="0"/>
        </a:xfrm>
      </p:grpSpPr>
      <p:sp>
        <p:nvSpPr>
          <p:cNvPr id="218" name="Google Shape;218;g13a3a9abea1_0_166"/>
          <p:cNvSpPr/>
          <p:nvPr/>
        </p:nvSpPr>
        <p:spPr>
          <a:xfrm>
            <a:off x="218118" y="230100"/>
            <a:ext cx="11755764" cy="1501267"/>
          </a:xfrm>
          <a:prstGeom prst="rect">
            <a:avLst/>
          </a:prstGeom>
          <a:solidFill>
            <a:srgbClr val="21145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g13a3a9abea1_0_166"/>
          <p:cNvSpPr txBox="1">
            <a:spLocks noGrp="1"/>
          </p:cNvSpPr>
          <p:nvPr>
            <p:ph type="title"/>
          </p:nvPr>
        </p:nvSpPr>
        <p:spPr>
          <a:xfrm>
            <a:off x="3568083" y="230100"/>
            <a:ext cx="8633200" cy="1501267"/>
          </a:xfrm>
          <a:prstGeom prst="rect">
            <a:avLst/>
          </a:prstGeom>
          <a:solidFill>
            <a:srgbClr val="211452"/>
          </a:solidFill>
          <a:ln>
            <a:noFill/>
          </a:ln>
          <a:effectLst>
            <a:outerShdw blurRad="57150" dist="19050" dir="5400000" algn="bl" rotWithShape="0">
              <a:srgbClr val="000000">
                <a:alpha val="49800"/>
              </a:srgbClr>
            </a:outerShdw>
          </a:effectLst>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3400"/>
              <a:buFont typeface="Arial"/>
              <a:buNone/>
              <a:defRPr sz="3400" b="0" i="0" u="none" strike="noStrike" cap="none">
                <a:solidFill>
                  <a:srgbClr val="FFFFFF"/>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dirty="0"/>
          </a:p>
        </p:txBody>
      </p:sp>
      <p:sp>
        <p:nvSpPr>
          <p:cNvPr id="220" name="Google Shape;220;g13a3a9abea1_0_166"/>
          <p:cNvSpPr txBox="1">
            <a:spLocks noGrp="1"/>
          </p:cNvSpPr>
          <p:nvPr>
            <p:ph type="subTitle" idx="1"/>
          </p:nvPr>
        </p:nvSpPr>
        <p:spPr>
          <a:xfrm>
            <a:off x="858533" y="1916467"/>
            <a:ext cx="6590400" cy="745500"/>
          </a:xfrm>
          <a:prstGeom prst="rect">
            <a:avLst/>
          </a:prstGeom>
          <a:noFill/>
          <a:ln>
            <a:noFill/>
          </a:ln>
          <a:effectLst>
            <a:outerShdw blurRad="57150" dist="19050" dir="5400000" algn="bl" rotWithShape="0">
              <a:srgbClr val="000000">
                <a:alpha val="49800"/>
              </a:srgbClr>
            </a:outerShdw>
          </a:effectLst>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2000"/>
              <a:buFont typeface="Arial"/>
              <a:buNone/>
              <a:defRPr sz="2000" b="0" i="0" u="none" strike="noStrike" cap="none">
                <a:solidFill>
                  <a:srgbClr val="0D0F3C"/>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1" name="Google Shape;221;g13a3a9abea1_0_166"/>
          <p:cNvSpPr txBox="1">
            <a:spLocks noGrp="1"/>
          </p:cNvSpPr>
          <p:nvPr>
            <p:ph type="body" idx="2"/>
          </p:nvPr>
        </p:nvSpPr>
        <p:spPr>
          <a:xfrm>
            <a:off x="858533" y="2662200"/>
            <a:ext cx="8633200" cy="31776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385C99"/>
              </a:buClr>
              <a:buSzPts val="1400"/>
              <a:buFont typeface="Montserrat Medium"/>
              <a:buChar char="●"/>
              <a:defRPr sz="1400" b="0" i="0" u="none" strike="noStrike" cap="none">
                <a:solidFill>
                  <a:srgbClr val="002060"/>
                </a:solidFill>
                <a:latin typeface="Montserrat Medium"/>
                <a:ea typeface="Montserrat Medium"/>
                <a:cs typeface="Montserrat Medium"/>
                <a:sym typeface="Montserrat Medium"/>
              </a:defRPr>
            </a:lvl1pPr>
            <a:lvl2pPr marL="914400" marR="0" lvl="1" indent="-317500" algn="l" rtl="0">
              <a:lnSpc>
                <a:spcPct val="100000"/>
              </a:lnSpc>
              <a:spcBef>
                <a:spcPts val="0"/>
              </a:spcBef>
              <a:spcAft>
                <a:spcPts val="0"/>
              </a:spcAft>
              <a:buClr>
                <a:srgbClr val="385C99"/>
              </a:buClr>
              <a:buSzPts val="1400"/>
              <a:buFont typeface="Montserrat Medium"/>
              <a:buChar char="○"/>
              <a:defRPr sz="1400" b="0" i="0" u="none" strike="noStrike" cap="none">
                <a:solidFill>
                  <a:srgbClr val="385C99"/>
                </a:solidFill>
                <a:latin typeface="Montserrat Medium"/>
                <a:ea typeface="Montserrat Medium"/>
                <a:cs typeface="Montserrat Medium"/>
                <a:sym typeface="Montserrat Medium"/>
              </a:defRPr>
            </a:lvl2pPr>
            <a:lvl3pPr marL="1371600" marR="0" lvl="2" indent="-317500" algn="l" rtl="0">
              <a:lnSpc>
                <a:spcPct val="100000"/>
              </a:lnSpc>
              <a:spcBef>
                <a:spcPts val="0"/>
              </a:spcBef>
              <a:spcAft>
                <a:spcPts val="0"/>
              </a:spcAft>
              <a:buClr>
                <a:srgbClr val="385C99"/>
              </a:buClr>
              <a:buSzPts val="1400"/>
              <a:buFont typeface="Montserrat Medium"/>
              <a:buChar char="■"/>
              <a:defRPr sz="1400" b="0" i="0" u="none" strike="noStrike" cap="none">
                <a:solidFill>
                  <a:srgbClr val="385C99"/>
                </a:solidFill>
                <a:latin typeface="Montserrat Medium"/>
                <a:ea typeface="Montserrat Medium"/>
                <a:cs typeface="Montserrat Medium"/>
                <a:sym typeface="Montserrat Medium"/>
              </a:defRPr>
            </a:lvl3pPr>
            <a:lvl4pPr marL="1828800" marR="0" lvl="3" indent="-317500" algn="l" rtl="0">
              <a:lnSpc>
                <a:spcPct val="100000"/>
              </a:lnSpc>
              <a:spcBef>
                <a:spcPts val="0"/>
              </a:spcBef>
              <a:spcAft>
                <a:spcPts val="0"/>
              </a:spcAft>
              <a:buClr>
                <a:srgbClr val="385C99"/>
              </a:buClr>
              <a:buSzPts val="1400"/>
              <a:buFont typeface="Montserrat Medium"/>
              <a:buChar char="●"/>
              <a:defRPr sz="1400" b="0" i="0" u="none" strike="noStrike" cap="none">
                <a:solidFill>
                  <a:srgbClr val="385C99"/>
                </a:solidFill>
                <a:latin typeface="Montserrat Medium"/>
                <a:ea typeface="Montserrat Medium"/>
                <a:cs typeface="Montserrat Medium"/>
                <a:sym typeface="Montserrat Medium"/>
              </a:defRPr>
            </a:lvl4pPr>
            <a:lvl5pPr marL="2286000" marR="0" lvl="4" indent="-317500" algn="l" rtl="0">
              <a:lnSpc>
                <a:spcPct val="100000"/>
              </a:lnSpc>
              <a:spcBef>
                <a:spcPts val="0"/>
              </a:spcBef>
              <a:spcAft>
                <a:spcPts val="0"/>
              </a:spcAft>
              <a:buClr>
                <a:srgbClr val="385C99"/>
              </a:buClr>
              <a:buSzPts val="1400"/>
              <a:buFont typeface="Montserrat Medium"/>
              <a:buChar char="○"/>
              <a:defRPr sz="1400" b="0" i="0" u="none" strike="noStrike" cap="none">
                <a:solidFill>
                  <a:srgbClr val="385C99"/>
                </a:solidFill>
                <a:latin typeface="Montserrat Medium"/>
                <a:ea typeface="Montserrat Medium"/>
                <a:cs typeface="Montserrat Medium"/>
                <a:sym typeface="Montserrat Medium"/>
              </a:defRPr>
            </a:lvl5pPr>
            <a:lvl6pPr marL="2743200" marR="0" lvl="5" indent="-317500" algn="l" rtl="0">
              <a:lnSpc>
                <a:spcPct val="100000"/>
              </a:lnSpc>
              <a:spcBef>
                <a:spcPts val="0"/>
              </a:spcBef>
              <a:spcAft>
                <a:spcPts val="0"/>
              </a:spcAft>
              <a:buClr>
                <a:srgbClr val="385C99"/>
              </a:buClr>
              <a:buSzPts val="1400"/>
              <a:buFont typeface="Montserrat Medium"/>
              <a:buChar char="■"/>
              <a:defRPr sz="1400" b="0" i="0" u="none" strike="noStrike" cap="none">
                <a:solidFill>
                  <a:srgbClr val="385C99"/>
                </a:solidFill>
                <a:latin typeface="Montserrat Medium"/>
                <a:ea typeface="Montserrat Medium"/>
                <a:cs typeface="Montserrat Medium"/>
                <a:sym typeface="Montserrat Medium"/>
              </a:defRPr>
            </a:lvl6pPr>
            <a:lvl7pPr marL="3200400" marR="0" lvl="6" indent="-317500" algn="l" rtl="0">
              <a:lnSpc>
                <a:spcPct val="100000"/>
              </a:lnSpc>
              <a:spcBef>
                <a:spcPts val="0"/>
              </a:spcBef>
              <a:spcAft>
                <a:spcPts val="0"/>
              </a:spcAft>
              <a:buClr>
                <a:srgbClr val="385C99"/>
              </a:buClr>
              <a:buSzPts val="1400"/>
              <a:buFont typeface="Montserrat Medium"/>
              <a:buChar char="●"/>
              <a:defRPr sz="1400" b="0" i="0" u="none" strike="noStrike" cap="none">
                <a:solidFill>
                  <a:srgbClr val="385C99"/>
                </a:solidFill>
                <a:latin typeface="Montserrat Medium"/>
                <a:ea typeface="Montserrat Medium"/>
                <a:cs typeface="Montserrat Medium"/>
                <a:sym typeface="Montserrat Medium"/>
              </a:defRPr>
            </a:lvl7pPr>
            <a:lvl8pPr marL="3657600" marR="0" lvl="7" indent="-317500" algn="l" rtl="0">
              <a:lnSpc>
                <a:spcPct val="100000"/>
              </a:lnSpc>
              <a:spcBef>
                <a:spcPts val="0"/>
              </a:spcBef>
              <a:spcAft>
                <a:spcPts val="0"/>
              </a:spcAft>
              <a:buClr>
                <a:srgbClr val="385C99"/>
              </a:buClr>
              <a:buSzPts val="1400"/>
              <a:buFont typeface="Montserrat Medium"/>
              <a:buChar char="○"/>
              <a:defRPr sz="1400" b="0" i="0" u="none" strike="noStrike" cap="none">
                <a:solidFill>
                  <a:srgbClr val="385C99"/>
                </a:solidFill>
                <a:latin typeface="Montserrat Medium"/>
                <a:ea typeface="Montserrat Medium"/>
                <a:cs typeface="Montserrat Medium"/>
                <a:sym typeface="Montserrat Medium"/>
              </a:defRPr>
            </a:lvl8pPr>
            <a:lvl9pPr marL="4114800" marR="0" lvl="8" indent="-317500" algn="l" rtl="0">
              <a:lnSpc>
                <a:spcPct val="100000"/>
              </a:lnSpc>
              <a:spcBef>
                <a:spcPts val="0"/>
              </a:spcBef>
              <a:spcAft>
                <a:spcPts val="0"/>
              </a:spcAft>
              <a:buClr>
                <a:srgbClr val="385C99"/>
              </a:buClr>
              <a:buSzPts val="1400"/>
              <a:buFont typeface="Montserrat Medium"/>
              <a:buChar char="■"/>
              <a:defRPr sz="1400" b="0" i="0" u="none" strike="noStrike" cap="none">
                <a:solidFill>
                  <a:srgbClr val="385C99"/>
                </a:solidFill>
                <a:latin typeface="Montserrat Medium"/>
                <a:ea typeface="Montserrat Medium"/>
                <a:cs typeface="Montserrat Medium"/>
                <a:sym typeface="Montserrat Medium"/>
              </a:defRPr>
            </a:lvl9pPr>
          </a:lstStyle>
          <a:p>
            <a:endParaRPr dirty="0"/>
          </a:p>
        </p:txBody>
      </p:sp>
      <p:pic>
        <p:nvPicPr>
          <p:cNvPr id="224" name="Google Shape;224;g13a3a9abea1_0_166"/>
          <p:cNvPicPr preferRelativeResize="0"/>
          <p:nvPr/>
        </p:nvPicPr>
        <p:blipFill rotWithShape="1">
          <a:blip r:embed="rId2">
            <a:alphaModFix/>
          </a:blip>
          <a:srcRect l="61833" b="90386"/>
          <a:stretch/>
        </p:blipFill>
        <p:spPr>
          <a:xfrm>
            <a:off x="234937" y="372767"/>
            <a:ext cx="2701399" cy="1215931"/>
          </a:xfrm>
          <a:prstGeom prst="rect">
            <a:avLst/>
          </a:prstGeom>
          <a:noFill/>
          <a:ln>
            <a:noFill/>
          </a:ln>
        </p:spPr>
      </p:pic>
      <p:cxnSp>
        <p:nvCxnSpPr>
          <p:cNvPr id="225" name="Google Shape;225;g13a3a9abea1_0_166"/>
          <p:cNvCxnSpPr/>
          <p:nvPr/>
        </p:nvCxnSpPr>
        <p:spPr>
          <a:xfrm>
            <a:off x="3189333" y="230100"/>
            <a:ext cx="0" cy="1182300"/>
          </a:xfrm>
          <a:prstGeom prst="straightConnector1">
            <a:avLst/>
          </a:prstGeom>
          <a:noFill/>
          <a:ln w="19050" cap="flat" cmpd="sng">
            <a:solidFill>
              <a:schemeClr val="lt1"/>
            </a:solidFill>
            <a:prstDash val="solid"/>
            <a:round/>
            <a:headEnd type="none" w="sm" len="sm"/>
            <a:tailEnd type="none" w="sm" len="sm"/>
          </a:ln>
        </p:spPr>
      </p:cxnSp>
      <p:sp>
        <p:nvSpPr>
          <p:cNvPr id="4" name="TextBox 3">
            <a:extLst>
              <a:ext uri="{FF2B5EF4-FFF2-40B4-BE49-F238E27FC236}">
                <a16:creationId xmlns:a16="http://schemas.microsoft.com/office/drawing/2014/main" id="{C956D7FC-F24D-49BB-A5CD-3CCAE4ED0656}"/>
              </a:ext>
            </a:extLst>
          </p:cNvPr>
          <p:cNvSpPr txBox="1"/>
          <p:nvPr userDrawn="1"/>
        </p:nvSpPr>
        <p:spPr>
          <a:xfrm>
            <a:off x="218118" y="6226233"/>
            <a:ext cx="11755763" cy="400110"/>
          </a:xfrm>
          <a:prstGeom prst="rect">
            <a:avLst/>
          </a:prstGeom>
          <a:solidFill>
            <a:srgbClr val="211452"/>
          </a:solidFill>
        </p:spPr>
        <p:txBody>
          <a:bodyPr wrap="square" rtlCol="0">
            <a:spAutoFit/>
          </a:bodyPr>
          <a:lstStyle/>
          <a:p>
            <a:pPr algn="ctr"/>
            <a:r>
              <a:rPr lang="en-GB" sz="2000" b="1" dirty="0">
                <a:solidFill>
                  <a:schemeClr val="bg1"/>
                </a:solidFill>
                <a:latin typeface="Montserrat" panose="00000500000000000000" pitchFamily="2" charset="0"/>
              </a:rPr>
              <a:t>Aspiration – Independence – Resilience - Respect</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3"/>
        <p:cNvGrpSpPr/>
        <p:nvPr/>
      </p:nvGrpSpPr>
      <p:grpSpPr>
        <a:xfrm>
          <a:off x="0" y="0"/>
          <a:ext cx="0" cy="0"/>
          <a:chOff x="0" y="0"/>
          <a:chExt cx="0" cy="0"/>
        </a:xfrm>
      </p:grpSpPr>
      <p:sp>
        <p:nvSpPr>
          <p:cNvPr id="174" name="Google Shape;174;g13a3a9abea1_0_123"/>
          <p:cNvSpPr txBox="1">
            <a:spLocks noGrp="1"/>
          </p:cNvSpPr>
          <p:nvPr>
            <p:ph type="title"/>
          </p:nvPr>
        </p:nvSpPr>
        <p:spPr>
          <a:xfrm>
            <a:off x="415600" y="2867800"/>
            <a:ext cx="11360800" cy="11223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75" name="Google Shape;175;g13a3a9abea1_0_123"/>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6"/>
        <p:cNvGrpSpPr/>
        <p:nvPr/>
      </p:nvGrpSpPr>
      <p:grpSpPr>
        <a:xfrm>
          <a:off x="0" y="0"/>
          <a:ext cx="0" cy="0"/>
          <a:chOff x="0" y="0"/>
          <a:chExt cx="0" cy="0"/>
        </a:xfrm>
      </p:grpSpPr>
      <p:sp>
        <p:nvSpPr>
          <p:cNvPr id="177" name="Google Shape;177;g13a3a9abea1_0_126"/>
          <p:cNvSpPr txBox="1">
            <a:spLocks noGrp="1"/>
          </p:cNvSpPr>
          <p:nvPr>
            <p:ph type="title"/>
          </p:nvPr>
        </p:nvSpPr>
        <p:spPr>
          <a:xfrm>
            <a:off x="415600" y="593367"/>
            <a:ext cx="11360800" cy="7635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8" name="Google Shape;178;g13a3a9abea1_0_126"/>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79" name="Google Shape;179;g13a3a9abea1_0_126"/>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0"/>
        <p:cNvGrpSpPr/>
        <p:nvPr/>
      </p:nvGrpSpPr>
      <p:grpSpPr>
        <a:xfrm>
          <a:off x="0" y="0"/>
          <a:ext cx="0" cy="0"/>
          <a:chOff x="0" y="0"/>
          <a:chExt cx="0" cy="0"/>
        </a:xfrm>
      </p:grpSpPr>
      <p:sp>
        <p:nvSpPr>
          <p:cNvPr id="181" name="Google Shape;181;g13a3a9abea1_0_130"/>
          <p:cNvSpPr txBox="1">
            <a:spLocks noGrp="1"/>
          </p:cNvSpPr>
          <p:nvPr>
            <p:ph type="title"/>
          </p:nvPr>
        </p:nvSpPr>
        <p:spPr>
          <a:xfrm>
            <a:off x="415600" y="593367"/>
            <a:ext cx="11360800" cy="7635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2" name="Google Shape;182;g13a3a9abea1_0_130"/>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83" name="Google Shape;183;g13a3a9abea1_0_130"/>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84" name="Google Shape;184;g13a3a9abea1_0_130"/>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5"/>
        <p:cNvGrpSpPr/>
        <p:nvPr/>
      </p:nvGrpSpPr>
      <p:grpSpPr>
        <a:xfrm>
          <a:off x="0" y="0"/>
          <a:ext cx="0" cy="0"/>
          <a:chOff x="0" y="0"/>
          <a:chExt cx="0" cy="0"/>
        </a:xfrm>
      </p:grpSpPr>
      <p:sp>
        <p:nvSpPr>
          <p:cNvPr id="186" name="Google Shape;186;g13a3a9abea1_0_135"/>
          <p:cNvSpPr txBox="1">
            <a:spLocks noGrp="1"/>
          </p:cNvSpPr>
          <p:nvPr>
            <p:ph type="title"/>
          </p:nvPr>
        </p:nvSpPr>
        <p:spPr>
          <a:xfrm>
            <a:off x="415600" y="593367"/>
            <a:ext cx="11360800" cy="7635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7" name="Google Shape;187;g13a3a9abea1_0_135"/>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88"/>
        <p:cNvGrpSpPr/>
        <p:nvPr/>
      </p:nvGrpSpPr>
      <p:grpSpPr>
        <a:xfrm>
          <a:off x="0" y="0"/>
          <a:ext cx="0" cy="0"/>
          <a:chOff x="0" y="0"/>
          <a:chExt cx="0" cy="0"/>
        </a:xfrm>
      </p:grpSpPr>
      <p:sp>
        <p:nvSpPr>
          <p:cNvPr id="189" name="Google Shape;189;g13a3a9abea1_0_138"/>
          <p:cNvSpPr txBox="1">
            <a:spLocks noGrp="1"/>
          </p:cNvSpPr>
          <p:nvPr>
            <p:ph type="title"/>
          </p:nvPr>
        </p:nvSpPr>
        <p:spPr>
          <a:xfrm>
            <a:off x="415600" y="740800"/>
            <a:ext cx="3744000" cy="1007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90" name="Google Shape;190;g13a3a9abea1_0_138"/>
          <p:cNvSpPr txBox="1">
            <a:spLocks noGrp="1"/>
          </p:cNvSpPr>
          <p:nvPr>
            <p:ph type="body" idx="1"/>
          </p:nvPr>
        </p:nvSpPr>
        <p:spPr>
          <a:xfrm>
            <a:off x="415600" y="1852800"/>
            <a:ext cx="3744000" cy="42393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91" name="Google Shape;191;g13a3a9abea1_0_138"/>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92"/>
        <p:cNvGrpSpPr/>
        <p:nvPr/>
      </p:nvGrpSpPr>
      <p:grpSpPr>
        <a:xfrm>
          <a:off x="0" y="0"/>
          <a:ext cx="0" cy="0"/>
          <a:chOff x="0" y="0"/>
          <a:chExt cx="0" cy="0"/>
        </a:xfrm>
      </p:grpSpPr>
      <p:sp>
        <p:nvSpPr>
          <p:cNvPr id="193" name="Google Shape;193;g13a3a9abea1_0_142"/>
          <p:cNvSpPr txBox="1">
            <a:spLocks noGrp="1"/>
          </p:cNvSpPr>
          <p:nvPr>
            <p:ph type="title"/>
          </p:nvPr>
        </p:nvSpPr>
        <p:spPr>
          <a:xfrm>
            <a:off x="653667" y="600200"/>
            <a:ext cx="8490400" cy="54543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94" name="Google Shape;194;g13a3a9abea1_0_142"/>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95"/>
        <p:cNvGrpSpPr/>
        <p:nvPr/>
      </p:nvGrpSpPr>
      <p:grpSpPr>
        <a:xfrm>
          <a:off x="0" y="0"/>
          <a:ext cx="0" cy="0"/>
          <a:chOff x="0" y="0"/>
          <a:chExt cx="0" cy="0"/>
        </a:xfrm>
      </p:grpSpPr>
      <p:sp>
        <p:nvSpPr>
          <p:cNvPr id="196" name="Google Shape;196;g13a3a9abea1_0_145"/>
          <p:cNvSpPr/>
          <p:nvPr/>
        </p:nvSpPr>
        <p:spPr>
          <a:xfrm>
            <a:off x="6096000" y="-167"/>
            <a:ext cx="6096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7" name="Google Shape;197;g13a3a9abea1_0_145"/>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98" name="Google Shape;198;g13a3a9abea1_0_145"/>
          <p:cNvSpPr txBox="1">
            <a:spLocks noGrp="1"/>
          </p:cNvSpPr>
          <p:nvPr>
            <p:ph type="subTitle" idx="1"/>
          </p:nvPr>
        </p:nvSpPr>
        <p:spPr>
          <a:xfrm>
            <a:off x="354000" y="3737433"/>
            <a:ext cx="5393600" cy="16467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99" name="Google Shape;199;g13a3a9abea1_0_145"/>
          <p:cNvSpPr txBox="1">
            <a:spLocks noGrp="1"/>
          </p:cNvSpPr>
          <p:nvPr>
            <p:ph type="body" idx="2"/>
          </p:nvPr>
        </p:nvSpPr>
        <p:spPr>
          <a:xfrm>
            <a:off x="6586000" y="965433"/>
            <a:ext cx="5116000" cy="49269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200" name="Google Shape;200;g13a3a9abea1_0_145"/>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01"/>
        <p:cNvGrpSpPr/>
        <p:nvPr/>
      </p:nvGrpSpPr>
      <p:grpSpPr>
        <a:xfrm>
          <a:off x="0" y="0"/>
          <a:ext cx="0" cy="0"/>
          <a:chOff x="0" y="0"/>
          <a:chExt cx="0" cy="0"/>
        </a:xfrm>
      </p:grpSpPr>
      <p:sp>
        <p:nvSpPr>
          <p:cNvPr id="202" name="Google Shape;202;g13a3a9abea1_0_151"/>
          <p:cNvSpPr txBox="1">
            <a:spLocks noGrp="1"/>
          </p:cNvSpPr>
          <p:nvPr>
            <p:ph type="body" idx="1"/>
          </p:nvPr>
        </p:nvSpPr>
        <p:spPr>
          <a:xfrm>
            <a:off x="415600" y="5640767"/>
            <a:ext cx="7998400" cy="8067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203" name="Google Shape;203;g13a3a9abea1_0_151"/>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65"/>
        <p:cNvGrpSpPr/>
        <p:nvPr/>
      </p:nvGrpSpPr>
      <p:grpSpPr>
        <a:xfrm>
          <a:off x="0" y="0"/>
          <a:ext cx="0" cy="0"/>
          <a:chOff x="0" y="0"/>
          <a:chExt cx="0" cy="0"/>
        </a:xfrm>
      </p:grpSpPr>
      <p:sp>
        <p:nvSpPr>
          <p:cNvPr id="166" name="Google Shape;166;g13a3a9abea1_0_115"/>
          <p:cNvSpPr txBox="1">
            <a:spLocks noGrp="1"/>
          </p:cNvSpPr>
          <p:nvPr>
            <p:ph type="title"/>
          </p:nvPr>
        </p:nvSpPr>
        <p:spPr>
          <a:xfrm>
            <a:off x="415600" y="593367"/>
            <a:ext cx="11360800" cy="7635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167" name="Google Shape;167;g13a3a9abea1_0_115"/>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0"/>
              </a:spcBef>
              <a:spcAft>
                <a:spcPts val="0"/>
              </a:spcAft>
              <a:buClr>
                <a:schemeClr val="dk2"/>
              </a:buClr>
              <a:buSzPts val="1400"/>
              <a:buChar char="○"/>
              <a:defRPr>
                <a:solidFill>
                  <a:schemeClr val="dk2"/>
                </a:solidFill>
              </a:defRPr>
            </a:lvl2pPr>
            <a:lvl3pPr marL="1371600" lvl="2" indent="-317500" rtl="0">
              <a:lnSpc>
                <a:spcPct val="115000"/>
              </a:lnSpc>
              <a:spcBef>
                <a:spcPts val="0"/>
              </a:spcBef>
              <a:spcAft>
                <a:spcPts val="0"/>
              </a:spcAft>
              <a:buClr>
                <a:schemeClr val="dk2"/>
              </a:buClr>
              <a:buSzPts val="1400"/>
              <a:buChar char="■"/>
              <a:defRPr>
                <a:solidFill>
                  <a:schemeClr val="dk2"/>
                </a:solidFill>
              </a:defRPr>
            </a:lvl3pPr>
            <a:lvl4pPr marL="1828800" lvl="3" indent="-317500" rtl="0">
              <a:lnSpc>
                <a:spcPct val="115000"/>
              </a:lnSpc>
              <a:spcBef>
                <a:spcPts val="0"/>
              </a:spcBef>
              <a:spcAft>
                <a:spcPts val="0"/>
              </a:spcAft>
              <a:buClr>
                <a:schemeClr val="dk2"/>
              </a:buClr>
              <a:buSzPts val="1400"/>
              <a:buChar char="●"/>
              <a:defRPr>
                <a:solidFill>
                  <a:schemeClr val="dk2"/>
                </a:solidFill>
              </a:defRPr>
            </a:lvl4pPr>
            <a:lvl5pPr marL="2286000" lvl="4" indent="-317500" rtl="0">
              <a:lnSpc>
                <a:spcPct val="115000"/>
              </a:lnSpc>
              <a:spcBef>
                <a:spcPts val="0"/>
              </a:spcBef>
              <a:spcAft>
                <a:spcPts val="0"/>
              </a:spcAft>
              <a:buClr>
                <a:schemeClr val="dk2"/>
              </a:buClr>
              <a:buSzPts val="1400"/>
              <a:buChar char="○"/>
              <a:defRPr>
                <a:solidFill>
                  <a:schemeClr val="dk2"/>
                </a:solidFill>
              </a:defRPr>
            </a:lvl5pPr>
            <a:lvl6pPr marL="2743200" lvl="5" indent="-317500" rtl="0">
              <a:lnSpc>
                <a:spcPct val="115000"/>
              </a:lnSpc>
              <a:spcBef>
                <a:spcPts val="0"/>
              </a:spcBef>
              <a:spcAft>
                <a:spcPts val="0"/>
              </a:spcAft>
              <a:buClr>
                <a:schemeClr val="dk2"/>
              </a:buClr>
              <a:buSzPts val="1400"/>
              <a:buChar char="■"/>
              <a:defRPr>
                <a:solidFill>
                  <a:schemeClr val="dk2"/>
                </a:solidFill>
              </a:defRPr>
            </a:lvl6pPr>
            <a:lvl7pPr marL="3200400" lvl="6" indent="-317500" rtl="0">
              <a:lnSpc>
                <a:spcPct val="115000"/>
              </a:lnSpc>
              <a:spcBef>
                <a:spcPts val="0"/>
              </a:spcBef>
              <a:spcAft>
                <a:spcPts val="0"/>
              </a:spcAft>
              <a:buClr>
                <a:schemeClr val="dk2"/>
              </a:buClr>
              <a:buSzPts val="1400"/>
              <a:buChar char="●"/>
              <a:defRPr>
                <a:solidFill>
                  <a:schemeClr val="dk2"/>
                </a:solidFill>
              </a:defRPr>
            </a:lvl7pPr>
            <a:lvl8pPr marL="3657600" lvl="7" indent="-317500" rtl="0">
              <a:lnSpc>
                <a:spcPct val="115000"/>
              </a:lnSpc>
              <a:spcBef>
                <a:spcPts val="0"/>
              </a:spcBef>
              <a:spcAft>
                <a:spcPts val="0"/>
              </a:spcAft>
              <a:buClr>
                <a:schemeClr val="dk2"/>
              </a:buClr>
              <a:buSzPts val="1400"/>
              <a:buChar char="○"/>
              <a:defRPr>
                <a:solidFill>
                  <a:schemeClr val="dk2"/>
                </a:solidFill>
              </a:defRPr>
            </a:lvl8pPr>
            <a:lvl9pPr marL="4114800" lvl="8" indent="-317500" rtl="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168" name="Google Shape;168;g13a3a9abea1_0_115"/>
          <p:cNvSpPr txBox="1">
            <a:spLocks noGrp="1"/>
          </p:cNvSpPr>
          <p:nvPr>
            <p:ph type="sldNum" idx="12"/>
          </p:nvPr>
        </p:nvSpPr>
        <p:spPr>
          <a:xfrm>
            <a:off x="11296611" y="6217622"/>
            <a:ext cx="731600" cy="5247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5" r:id="rId11"/>
    <p:sldLayoutId id="2147483686"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4schools.com/" TargetMode="External"/><Relationship Id="rId1" Type="http://schemas.openxmlformats.org/officeDocument/2006/relationships/slideLayout" Target="../slideLayouts/slideLayout12.xml"/><Relationship Id="rId5" Type="http://schemas.openxmlformats.org/officeDocument/2006/relationships/image" Target="../media/image7.jpe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8B77E1F-CBF7-8BFC-3A9D-63DBD5FE699F}"/>
              </a:ext>
            </a:extLst>
          </p:cNvPr>
          <p:cNvSpPr>
            <a:spLocks noGrp="1"/>
          </p:cNvSpPr>
          <p:nvPr>
            <p:ph type="title"/>
          </p:nvPr>
        </p:nvSpPr>
        <p:spPr/>
        <p:txBody>
          <a:bodyPr/>
          <a:lstStyle/>
          <a:p>
            <a:r>
              <a:rPr lang="en-GB"/>
              <a:t>Transition Booklet</a:t>
            </a:r>
            <a:br>
              <a:rPr lang="en-GB"/>
            </a:br>
            <a:r>
              <a:rPr lang="en-GB">
                <a:solidFill>
                  <a:srgbClr val="FF0000"/>
                </a:solidFill>
              </a:rPr>
              <a:t>Parent/Carer Guide</a:t>
            </a:r>
          </a:p>
        </p:txBody>
      </p:sp>
      <p:pic>
        <p:nvPicPr>
          <p:cNvPr id="3" name="Picture 2">
            <a:extLst>
              <a:ext uri="{FF2B5EF4-FFF2-40B4-BE49-F238E27FC236}">
                <a16:creationId xmlns:a16="http://schemas.microsoft.com/office/drawing/2014/main" id="{853DCB36-7E33-4440-98F5-4CC0864F6BDE}"/>
              </a:ext>
            </a:extLst>
          </p:cNvPr>
          <p:cNvPicPr>
            <a:picLocks noChangeAspect="1"/>
          </p:cNvPicPr>
          <p:nvPr/>
        </p:nvPicPr>
        <p:blipFill>
          <a:blip r:embed="rId2"/>
          <a:stretch>
            <a:fillRect/>
          </a:stretch>
        </p:blipFill>
        <p:spPr>
          <a:xfrm>
            <a:off x="1284059" y="1845436"/>
            <a:ext cx="9428571" cy="4285714"/>
          </a:xfrm>
          <a:prstGeom prst="rect">
            <a:avLst/>
          </a:prstGeom>
        </p:spPr>
      </p:pic>
    </p:spTree>
    <p:extLst>
      <p:ext uri="{BB962C8B-B14F-4D97-AF65-F5344CB8AC3E}">
        <p14:creationId xmlns:p14="http://schemas.microsoft.com/office/powerpoint/2010/main" val="3290020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F3A8F-6FBB-DD06-9010-5457B17DE09B}"/>
              </a:ext>
            </a:extLst>
          </p:cNvPr>
          <p:cNvSpPr>
            <a:spLocks noGrp="1"/>
          </p:cNvSpPr>
          <p:nvPr>
            <p:ph type="title"/>
          </p:nvPr>
        </p:nvSpPr>
        <p:spPr>
          <a:xfrm>
            <a:off x="3529167" y="317500"/>
            <a:ext cx="8658600" cy="1242200"/>
          </a:xfrm>
        </p:spPr>
        <p:txBody>
          <a:bodyPr/>
          <a:lstStyle/>
          <a:p>
            <a:r>
              <a:rPr lang="en-GB"/>
              <a:t>Parent Pay</a:t>
            </a:r>
          </a:p>
        </p:txBody>
      </p:sp>
      <p:sp>
        <p:nvSpPr>
          <p:cNvPr id="3" name="Subtitle 2">
            <a:extLst>
              <a:ext uri="{FF2B5EF4-FFF2-40B4-BE49-F238E27FC236}">
                <a16:creationId xmlns:a16="http://schemas.microsoft.com/office/drawing/2014/main" id="{C86CB44D-5740-8BC8-CD07-CC6A91174DBC}"/>
              </a:ext>
            </a:extLst>
          </p:cNvPr>
          <p:cNvSpPr>
            <a:spLocks noGrp="1"/>
          </p:cNvSpPr>
          <p:nvPr>
            <p:ph type="subTitle" idx="1"/>
          </p:nvPr>
        </p:nvSpPr>
        <p:spPr/>
        <p:txBody>
          <a:bodyPr/>
          <a:lstStyle/>
          <a:p>
            <a:r>
              <a:rPr lang="en-GB"/>
              <a:t>Cashless payments</a:t>
            </a:r>
          </a:p>
        </p:txBody>
      </p:sp>
      <p:sp>
        <p:nvSpPr>
          <p:cNvPr id="4" name="Text Placeholder 3">
            <a:extLst>
              <a:ext uri="{FF2B5EF4-FFF2-40B4-BE49-F238E27FC236}">
                <a16:creationId xmlns:a16="http://schemas.microsoft.com/office/drawing/2014/main" id="{1A057F4A-FBAD-FD90-5C0B-103E227B351C}"/>
              </a:ext>
            </a:extLst>
          </p:cNvPr>
          <p:cNvSpPr>
            <a:spLocks noGrp="1"/>
          </p:cNvSpPr>
          <p:nvPr>
            <p:ph type="body" idx="2"/>
          </p:nvPr>
        </p:nvSpPr>
        <p:spPr>
          <a:xfrm>
            <a:off x="858533" y="2662200"/>
            <a:ext cx="10240834" cy="3177600"/>
          </a:xfrm>
        </p:spPr>
        <p:txBody>
          <a:bodyPr/>
          <a:lstStyle/>
          <a:p>
            <a:endParaRPr lang="en-GB"/>
          </a:p>
          <a:p>
            <a:r>
              <a:rPr lang="en-GB" sz="1600"/>
              <a:t>We use Parent Pay as our online payment portal</a:t>
            </a:r>
          </a:p>
          <a:p>
            <a:pPr marL="139700" indent="0">
              <a:buNone/>
            </a:pPr>
            <a:endParaRPr lang="en-GB" sz="1600"/>
          </a:p>
          <a:p>
            <a:r>
              <a:rPr lang="en-GB" sz="1600"/>
              <a:t>Details for your child's Parent Pay account will be sent out during the summer holidays</a:t>
            </a:r>
          </a:p>
          <a:p>
            <a:r>
              <a:rPr lang="en-GB" sz="1600"/>
              <a:t>Parent Pay allows for cashless payments using a catering card</a:t>
            </a:r>
          </a:p>
          <a:p>
            <a:r>
              <a:rPr lang="en-GB" sz="1600"/>
              <a:t>Catering cards will be issued on the Year 7's first day</a:t>
            </a:r>
          </a:p>
          <a:p>
            <a:r>
              <a:rPr lang="en-GB" sz="1600"/>
              <a:t>To allow for a quick transition through the canteen and other catering outlets, it is essential that students remember their cards, </a:t>
            </a:r>
          </a:p>
          <a:p>
            <a:r>
              <a:rPr lang="en-GB" sz="1600"/>
              <a:t>Replacement cards can be ordered via Parent Pay at a cost of £1 </a:t>
            </a:r>
          </a:p>
          <a:p>
            <a:endParaRPr lang="en-GB" sz="1600"/>
          </a:p>
          <a:p>
            <a:r>
              <a:rPr lang="en-GB" sz="1600"/>
              <a:t>You can also purchase items of uniform i.e. a tie via Parent Pay</a:t>
            </a:r>
          </a:p>
          <a:p>
            <a:pPr marL="139700" indent="0">
              <a:buNone/>
            </a:pPr>
            <a:endParaRPr lang="en-GB"/>
          </a:p>
        </p:txBody>
      </p:sp>
    </p:spTree>
    <p:extLst>
      <p:ext uri="{BB962C8B-B14F-4D97-AF65-F5344CB8AC3E}">
        <p14:creationId xmlns:p14="http://schemas.microsoft.com/office/powerpoint/2010/main" val="3021377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93C5B-D4E9-C5B4-5EF5-5F76D5C868BD}"/>
              </a:ext>
            </a:extLst>
          </p:cNvPr>
          <p:cNvSpPr>
            <a:spLocks noGrp="1"/>
          </p:cNvSpPr>
          <p:nvPr>
            <p:ph type="title"/>
          </p:nvPr>
        </p:nvSpPr>
        <p:spPr>
          <a:xfrm>
            <a:off x="3529167" y="317500"/>
            <a:ext cx="8658600" cy="1242200"/>
          </a:xfrm>
        </p:spPr>
        <p:txBody>
          <a:bodyPr/>
          <a:lstStyle/>
          <a:p>
            <a:r>
              <a:rPr lang="en-GB"/>
              <a:t>Useful Apps</a:t>
            </a:r>
          </a:p>
        </p:txBody>
      </p:sp>
      <p:sp>
        <p:nvSpPr>
          <p:cNvPr id="3" name="Subtitle 2">
            <a:extLst>
              <a:ext uri="{FF2B5EF4-FFF2-40B4-BE49-F238E27FC236}">
                <a16:creationId xmlns:a16="http://schemas.microsoft.com/office/drawing/2014/main" id="{1F9D5B2D-AAE2-2425-70F9-5AF33318F6C1}"/>
              </a:ext>
            </a:extLst>
          </p:cNvPr>
          <p:cNvSpPr>
            <a:spLocks noGrp="1"/>
          </p:cNvSpPr>
          <p:nvPr>
            <p:ph type="subTitle" idx="1"/>
          </p:nvPr>
        </p:nvSpPr>
        <p:spPr/>
        <p:txBody>
          <a:bodyPr/>
          <a:lstStyle/>
          <a:p>
            <a:r>
              <a:rPr lang="en-GB"/>
              <a:t>SIMS, Go for Schools, Safer Schools App</a:t>
            </a:r>
          </a:p>
        </p:txBody>
      </p:sp>
      <p:sp>
        <p:nvSpPr>
          <p:cNvPr id="4" name="Text Placeholder 3">
            <a:extLst>
              <a:ext uri="{FF2B5EF4-FFF2-40B4-BE49-F238E27FC236}">
                <a16:creationId xmlns:a16="http://schemas.microsoft.com/office/drawing/2014/main" id="{73F92BF3-7E7B-2A23-B6D4-74AAA2CF0FB7}"/>
              </a:ext>
            </a:extLst>
          </p:cNvPr>
          <p:cNvSpPr>
            <a:spLocks noGrp="1"/>
          </p:cNvSpPr>
          <p:nvPr>
            <p:ph type="body" idx="2"/>
          </p:nvPr>
        </p:nvSpPr>
        <p:spPr>
          <a:xfrm>
            <a:off x="3525533" y="2903500"/>
            <a:ext cx="7375900" cy="2847400"/>
          </a:xfrm>
        </p:spPr>
        <p:txBody>
          <a:bodyPr/>
          <a:lstStyle/>
          <a:p>
            <a:pPr marL="139700" indent="0">
              <a:buNone/>
            </a:pPr>
            <a:r>
              <a:rPr lang="en-GB"/>
              <a:t>This App will be introduced to Year 7 and parents/ carers in September</a:t>
            </a:r>
            <a:r>
              <a:rPr lang="en-GB" dirty="0"/>
              <a:t>.  It links with advice for all when using social media and digital technology.</a:t>
            </a:r>
            <a:endParaRPr lang="en-US" dirty="0"/>
          </a:p>
        </p:txBody>
      </p:sp>
      <p:pic>
        <p:nvPicPr>
          <p:cNvPr id="6" name="Picture 6" descr="Logo&#10;&#10;Description automatically generated">
            <a:extLst>
              <a:ext uri="{FF2B5EF4-FFF2-40B4-BE49-F238E27FC236}">
                <a16:creationId xmlns:a16="http://schemas.microsoft.com/office/drawing/2014/main" id="{66BD9F6A-285E-19EF-39CF-CD6AED2FD15C}"/>
              </a:ext>
            </a:extLst>
          </p:cNvPr>
          <p:cNvPicPr>
            <a:picLocks noChangeAspect="1"/>
          </p:cNvPicPr>
          <p:nvPr/>
        </p:nvPicPr>
        <p:blipFill>
          <a:blip r:embed="rId2"/>
          <a:stretch>
            <a:fillRect/>
          </a:stretch>
        </p:blipFill>
        <p:spPr>
          <a:xfrm>
            <a:off x="975632" y="2775403"/>
            <a:ext cx="2381250" cy="857250"/>
          </a:xfrm>
          <a:prstGeom prst="rect">
            <a:avLst/>
          </a:prstGeom>
        </p:spPr>
      </p:pic>
    </p:spTree>
    <p:extLst>
      <p:ext uri="{BB962C8B-B14F-4D97-AF65-F5344CB8AC3E}">
        <p14:creationId xmlns:p14="http://schemas.microsoft.com/office/powerpoint/2010/main" val="1884167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93C5B-D4E9-C5B4-5EF5-5F76D5C868BD}"/>
              </a:ext>
            </a:extLst>
          </p:cNvPr>
          <p:cNvSpPr>
            <a:spLocks noGrp="1"/>
          </p:cNvSpPr>
          <p:nvPr>
            <p:ph type="title"/>
          </p:nvPr>
        </p:nvSpPr>
        <p:spPr>
          <a:xfrm>
            <a:off x="3529167" y="317500"/>
            <a:ext cx="8658600" cy="1242200"/>
          </a:xfrm>
        </p:spPr>
        <p:txBody>
          <a:bodyPr/>
          <a:lstStyle/>
          <a:p>
            <a:r>
              <a:rPr lang="en-GB" dirty="0"/>
              <a:t>Go 4 Schools</a:t>
            </a:r>
          </a:p>
        </p:txBody>
      </p:sp>
      <p:sp>
        <p:nvSpPr>
          <p:cNvPr id="3" name="Subtitle 2">
            <a:extLst>
              <a:ext uri="{FF2B5EF4-FFF2-40B4-BE49-F238E27FC236}">
                <a16:creationId xmlns:a16="http://schemas.microsoft.com/office/drawing/2014/main" id="{1F9D5B2D-AAE2-2425-70F9-5AF33318F6C1}"/>
              </a:ext>
            </a:extLst>
          </p:cNvPr>
          <p:cNvSpPr>
            <a:spLocks noGrp="1"/>
          </p:cNvSpPr>
          <p:nvPr>
            <p:ph type="subTitle" idx="1"/>
          </p:nvPr>
        </p:nvSpPr>
        <p:spPr>
          <a:xfrm>
            <a:off x="858532" y="1916467"/>
            <a:ext cx="10937228" cy="745500"/>
          </a:xfrm>
        </p:spPr>
        <p:txBody>
          <a:bodyPr/>
          <a:lstStyle/>
          <a:p>
            <a:r>
              <a:rPr lang="en-GB" dirty="0"/>
              <a:t>Behaviour – Attendance – Timetables – Homework – Attainment – Detentions</a:t>
            </a:r>
          </a:p>
        </p:txBody>
      </p:sp>
      <p:sp>
        <p:nvSpPr>
          <p:cNvPr id="4" name="Text Placeholder 3">
            <a:extLst>
              <a:ext uri="{FF2B5EF4-FFF2-40B4-BE49-F238E27FC236}">
                <a16:creationId xmlns:a16="http://schemas.microsoft.com/office/drawing/2014/main" id="{73F92BF3-7E7B-2A23-B6D4-74AAA2CF0FB7}"/>
              </a:ext>
            </a:extLst>
          </p:cNvPr>
          <p:cNvSpPr>
            <a:spLocks noGrp="1"/>
          </p:cNvSpPr>
          <p:nvPr>
            <p:ph type="body" idx="2"/>
          </p:nvPr>
        </p:nvSpPr>
        <p:spPr>
          <a:xfrm>
            <a:off x="297181" y="2662200"/>
            <a:ext cx="3735558" cy="3177600"/>
          </a:xfrm>
        </p:spPr>
        <p:txBody>
          <a:bodyPr/>
          <a:lstStyle/>
          <a:p>
            <a:pPr marL="139700" indent="0">
              <a:buNone/>
            </a:pPr>
            <a:r>
              <a:rPr lang="en-GB" dirty="0"/>
              <a:t>Students and parents have access to all the above through </a:t>
            </a:r>
            <a:r>
              <a:rPr lang="en-GB" dirty="0">
                <a:hlinkClick r:id="rId2"/>
              </a:rPr>
              <a:t>www.Go4schools.com</a:t>
            </a:r>
            <a:r>
              <a:rPr lang="en-GB" dirty="0"/>
              <a:t> or by downloading the Go4schools app.</a:t>
            </a:r>
          </a:p>
          <a:p>
            <a:pPr marL="139700" indent="0">
              <a:buNone/>
            </a:pPr>
            <a:endParaRPr lang="en-GB" dirty="0"/>
          </a:p>
          <a:p>
            <a:pPr marL="139700" indent="0">
              <a:buNone/>
            </a:pPr>
            <a:r>
              <a:rPr lang="en-GB" dirty="0"/>
              <a:t>We recommend all students, parents and carers download the app and log in with the email account associated with the school (Student will be ORA email address as of September)</a:t>
            </a:r>
          </a:p>
        </p:txBody>
      </p:sp>
      <p:pic>
        <p:nvPicPr>
          <p:cNvPr id="9" name="Picture 8" descr="A screenshot of a login form&#10;&#10;Description automatically generated with medium confidence">
            <a:extLst>
              <a:ext uri="{FF2B5EF4-FFF2-40B4-BE49-F238E27FC236}">
                <a16:creationId xmlns:a16="http://schemas.microsoft.com/office/drawing/2014/main" id="{9267CB3F-2642-AC22-3662-8B93B1A687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5415" y="2661967"/>
            <a:ext cx="1719593" cy="3348881"/>
          </a:xfrm>
          <a:prstGeom prst="rect">
            <a:avLst/>
          </a:prstGeom>
        </p:spPr>
      </p:pic>
      <p:pic>
        <p:nvPicPr>
          <p:cNvPr id="11" name="Picture 10" descr="A screenshot of a phone&#10;&#10;Description automatically generated with low confidence">
            <a:extLst>
              <a:ext uri="{FF2B5EF4-FFF2-40B4-BE49-F238E27FC236}">
                <a16:creationId xmlns:a16="http://schemas.microsoft.com/office/drawing/2014/main" id="{79752AAA-C905-A0D9-3CB2-4BC2E10648FD}"/>
              </a:ext>
            </a:extLst>
          </p:cNvPr>
          <p:cNvPicPr>
            <a:picLocks noChangeAspect="1"/>
          </p:cNvPicPr>
          <p:nvPr/>
        </p:nvPicPr>
        <p:blipFill rotWithShape="1">
          <a:blip r:embed="rId4">
            <a:extLst>
              <a:ext uri="{28A0092B-C50C-407E-A947-70E740481C1C}">
                <a14:useLocalDpi xmlns:a14="http://schemas.microsoft.com/office/drawing/2010/main" val="0"/>
              </a:ext>
            </a:extLst>
          </a:blip>
          <a:srcRect t="9934"/>
          <a:stretch/>
        </p:blipFill>
        <p:spPr>
          <a:xfrm>
            <a:off x="7217684" y="2719866"/>
            <a:ext cx="1570985" cy="3062267"/>
          </a:xfrm>
          <a:prstGeom prst="rect">
            <a:avLst/>
          </a:prstGeom>
        </p:spPr>
      </p:pic>
      <p:pic>
        <p:nvPicPr>
          <p:cNvPr id="13" name="Picture 12" descr="A screenshot of a school schedule&#10;&#10;Description automatically generated with low confidence">
            <a:extLst>
              <a:ext uri="{FF2B5EF4-FFF2-40B4-BE49-F238E27FC236}">
                <a16:creationId xmlns:a16="http://schemas.microsoft.com/office/drawing/2014/main" id="{8D7F5F48-6EC3-7A3F-6951-185B9E269C4A}"/>
              </a:ext>
            </a:extLst>
          </p:cNvPr>
          <p:cNvPicPr>
            <a:picLocks noChangeAspect="1"/>
          </p:cNvPicPr>
          <p:nvPr/>
        </p:nvPicPr>
        <p:blipFill rotWithShape="1">
          <a:blip r:embed="rId5">
            <a:extLst>
              <a:ext uri="{28A0092B-C50C-407E-A947-70E740481C1C}">
                <a14:useLocalDpi xmlns:a14="http://schemas.microsoft.com/office/drawing/2010/main" val="0"/>
              </a:ext>
            </a:extLst>
          </a:blip>
          <a:srcRect t="8794"/>
          <a:stretch/>
        </p:blipFill>
        <p:spPr>
          <a:xfrm>
            <a:off x="9417552" y="2726538"/>
            <a:ext cx="1594604" cy="3147604"/>
          </a:xfrm>
          <a:prstGeom prst="rect">
            <a:avLst/>
          </a:prstGeom>
        </p:spPr>
      </p:pic>
    </p:spTree>
    <p:extLst>
      <p:ext uri="{BB962C8B-B14F-4D97-AF65-F5344CB8AC3E}">
        <p14:creationId xmlns:p14="http://schemas.microsoft.com/office/powerpoint/2010/main" val="2347602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6DC23-74E0-48A2-DBB4-4D80ABDD7E1B}"/>
              </a:ext>
            </a:extLst>
          </p:cNvPr>
          <p:cNvSpPr>
            <a:spLocks noGrp="1"/>
          </p:cNvSpPr>
          <p:nvPr>
            <p:ph type="title"/>
          </p:nvPr>
        </p:nvSpPr>
        <p:spPr>
          <a:xfrm>
            <a:off x="3529167" y="431800"/>
            <a:ext cx="8658600" cy="1127900"/>
          </a:xfrm>
        </p:spPr>
        <p:txBody>
          <a:bodyPr/>
          <a:lstStyle/>
          <a:p>
            <a:r>
              <a:rPr lang="en-GB"/>
              <a:t>Supporting your child at home</a:t>
            </a:r>
          </a:p>
        </p:txBody>
      </p:sp>
      <p:sp>
        <p:nvSpPr>
          <p:cNvPr id="3" name="Subtitle 2">
            <a:extLst>
              <a:ext uri="{FF2B5EF4-FFF2-40B4-BE49-F238E27FC236}">
                <a16:creationId xmlns:a16="http://schemas.microsoft.com/office/drawing/2014/main" id="{D4AAA658-A0A8-F7BE-7460-26FE68E5BF9F}"/>
              </a:ext>
            </a:extLst>
          </p:cNvPr>
          <p:cNvSpPr>
            <a:spLocks noGrp="1"/>
          </p:cNvSpPr>
          <p:nvPr>
            <p:ph type="subTitle" idx="1"/>
          </p:nvPr>
        </p:nvSpPr>
        <p:spPr/>
        <p:txBody>
          <a:bodyPr/>
          <a:lstStyle/>
          <a:p>
            <a:r>
              <a:rPr lang="en-GB">
                <a:solidFill>
                  <a:srgbClr val="C00000"/>
                </a:solidFill>
              </a:rPr>
              <a:t>English and Maths support </a:t>
            </a:r>
            <a:endParaRPr lang="en-US">
              <a:solidFill>
                <a:srgbClr val="C00000"/>
              </a:solidFill>
            </a:endParaRPr>
          </a:p>
        </p:txBody>
      </p:sp>
      <p:sp>
        <p:nvSpPr>
          <p:cNvPr id="4" name="Text Placeholder 3">
            <a:extLst>
              <a:ext uri="{FF2B5EF4-FFF2-40B4-BE49-F238E27FC236}">
                <a16:creationId xmlns:a16="http://schemas.microsoft.com/office/drawing/2014/main" id="{50696ABB-0D21-94D2-1D66-50F070551E9D}"/>
              </a:ext>
            </a:extLst>
          </p:cNvPr>
          <p:cNvSpPr>
            <a:spLocks noGrp="1"/>
          </p:cNvSpPr>
          <p:nvPr>
            <p:ph type="body" idx="2"/>
          </p:nvPr>
        </p:nvSpPr>
        <p:spPr>
          <a:xfrm>
            <a:off x="858533" y="2662200"/>
            <a:ext cx="10677900" cy="3177600"/>
          </a:xfrm>
        </p:spPr>
        <p:txBody>
          <a:bodyPr/>
          <a:lstStyle/>
          <a:p>
            <a:pPr marL="139700" indent="0">
              <a:buNone/>
            </a:pPr>
            <a:r>
              <a:rPr lang="en-GB" sz="1800">
                <a:solidFill>
                  <a:srgbClr val="000000"/>
                </a:solidFill>
                <a:latin typeface="Calibri"/>
                <a:cs typeface="Calibri"/>
              </a:rPr>
              <a:t>Research shows that home learning can have a positive impact upon learning when used in a focused way.  The positive side is that: </a:t>
            </a:r>
            <a:endParaRPr lang="en-US" sz="1800">
              <a:latin typeface="Calibri"/>
              <a:cs typeface="Calibri"/>
            </a:endParaRPr>
          </a:p>
          <a:p>
            <a:endParaRPr lang="en-GB" sz="1800">
              <a:solidFill>
                <a:srgbClr val="000000"/>
              </a:solidFill>
              <a:latin typeface="Calibri"/>
              <a:cs typeface="Calibri"/>
            </a:endParaRPr>
          </a:p>
          <a:p>
            <a:r>
              <a:rPr lang="en-GB" sz="1800">
                <a:solidFill>
                  <a:srgbClr val="000000"/>
                </a:solidFill>
                <a:latin typeface="Calibri"/>
                <a:cs typeface="Calibri"/>
              </a:rPr>
              <a:t>Children become enthused when faced with investigative, open ended and practical home activities. </a:t>
            </a:r>
            <a:endParaRPr lang="en-US" sz="1800">
              <a:latin typeface="Calibri"/>
              <a:cs typeface="Calibri"/>
            </a:endParaRPr>
          </a:p>
          <a:p>
            <a:r>
              <a:rPr lang="en-GB" sz="1800">
                <a:solidFill>
                  <a:srgbClr val="000000"/>
                </a:solidFill>
                <a:latin typeface="Calibri"/>
                <a:cs typeface="Calibri"/>
              </a:rPr>
              <a:t>Parents can support where the school clearly links the home learning with school learning. </a:t>
            </a:r>
            <a:endParaRPr lang="en-US" sz="1800">
              <a:latin typeface="Calibri"/>
              <a:cs typeface="Calibri"/>
            </a:endParaRPr>
          </a:p>
          <a:p>
            <a:r>
              <a:rPr lang="en-GB" sz="1800">
                <a:solidFill>
                  <a:srgbClr val="000000"/>
                </a:solidFill>
                <a:latin typeface="Calibri"/>
                <a:cs typeface="Calibri"/>
              </a:rPr>
              <a:t>Children can rehearse essential skills. </a:t>
            </a:r>
            <a:endParaRPr lang="en-US" sz="1800">
              <a:latin typeface="Calibri"/>
              <a:cs typeface="Calibri"/>
            </a:endParaRPr>
          </a:p>
          <a:p>
            <a:r>
              <a:rPr lang="en-GB" sz="1800">
                <a:solidFill>
                  <a:srgbClr val="000000"/>
                </a:solidFill>
                <a:latin typeface="Calibri"/>
                <a:cs typeface="Calibri"/>
              </a:rPr>
              <a:t>Children can develop good learning behaviours. </a:t>
            </a:r>
            <a:endParaRPr lang="en-US" sz="1800">
              <a:latin typeface="Calibri"/>
              <a:cs typeface="Calibri"/>
            </a:endParaRPr>
          </a:p>
          <a:p>
            <a:r>
              <a:rPr lang="en-GB" sz="1800">
                <a:solidFill>
                  <a:srgbClr val="000000"/>
                </a:solidFill>
                <a:latin typeface="Calibri"/>
                <a:cs typeface="Calibri"/>
              </a:rPr>
              <a:t>Parents see the type of learning their child is doing at school.</a:t>
            </a:r>
            <a:endParaRPr lang="en-US" sz="1800">
              <a:latin typeface="Calibri"/>
              <a:cs typeface="Calibri"/>
            </a:endParaRPr>
          </a:p>
          <a:p>
            <a:r>
              <a:rPr lang="en-GB" sz="1800">
                <a:solidFill>
                  <a:srgbClr val="000000"/>
                </a:solidFill>
                <a:latin typeface="Calibri"/>
                <a:cs typeface="Calibri"/>
              </a:rPr>
              <a:t>Parents can see the quality of written work in the class books.</a:t>
            </a:r>
          </a:p>
        </p:txBody>
      </p:sp>
    </p:spTree>
    <p:extLst>
      <p:ext uri="{BB962C8B-B14F-4D97-AF65-F5344CB8AC3E}">
        <p14:creationId xmlns:p14="http://schemas.microsoft.com/office/powerpoint/2010/main" val="3424817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DFDAC-70D7-3169-B8C3-A4666F70EE3F}"/>
              </a:ext>
            </a:extLst>
          </p:cNvPr>
          <p:cNvSpPr>
            <a:spLocks noGrp="1"/>
          </p:cNvSpPr>
          <p:nvPr>
            <p:ph type="title"/>
          </p:nvPr>
        </p:nvSpPr>
        <p:spPr>
          <a:xfrm>
            <a:off x="3529167" y="279400"/>
            <a:ext cx="8658600" cy="1280300"/>
          </a:xfrm>
        </p:spPr>
        <p:txBody>
          <a:bodyPr/>
          <a:lstStyle/>
          <a:p>
            <a:r>
              <a:rPr lang="en-GB"/>
              <a:t>English Tips</a:t>
            </a:r>
            <a:endParaRPr lang="en-US"/>
          </a:p>
        </p:txBody>
      </p:sp>
      <p:sp>
        <p:nvSpPr>
          <p:cNvPr id="4" name="Text Placeholder 3">
            <a:extLst>
              <a:ext uri="{FF2B5EF4-FFF2-40B4-BE49-F238E27FC236}">
                <a16:creationId xmlns:a16="http://schemas.microsoft.com/office/drawing/2014/main" id="{21525D38-D7C3-F9AD-0CD9-611D9E151901}"/>
              </a:ext>
            </a:extLst>
          </p:cNvPr>
          <p:cNvSpPr>
            <a:spLocks noGrp="1"/>
          </p:cNvSpPr>
          <p:nvPr>
            <p:ph type="body" idx="2"/>
          </p:nvPr>
        </p:nvSpPr>
        <p:spPr>
          <a:xfrm>
            <a:off x="343062" y="1799347"/>
            <a:ext cx="5372287" cy="4230953"/>
          </a:xfrm>
        </p:spPr>
        <p:txBody>
          <a:bodyPr/>
          <a:lstStyle/>
          <a:p>
            <a:r>
              <a:rPr lang="en-GB" sz="1800"/>
              <a:t>We encourage frequent reading in school and ask all students to have a library book on them as part of their equipment.</a:t>
            </a:r>
            <a:endParaRPr lang="en-GB"/>
          </a:p>
          <a:p>
            <a:endParaRPr lang="en-GB" sz="1800"/>
          </a:p>
          <a:p>
            <a:r>
              <a:rPr lang="en-GB" sz="1800"/>
              <a:t>Reading at home, like in Primary school, is still a useful way of develop your child's reading skills.</a:t>
            </a:r>
            <a:endParaRPr lang="en-GB"/>
          </a:p>
          <a:p>
            <a:endParaRPr lang="en-GB" sz="1800"/>
          </a:p>
          <a:p>
            <a:r>
              <a:rPr lang="en-GB" sz="1800"/>
              <a:t>Here are some other ways in which you can evidence your reading and develop your literacy skills.</a:t>
            </a:r>
            <a:endParaRPr lang="en-GB"/>
          </a:p>
          <a:p>
            <a:endParaRPr lang="en-GB" sz="1800"/>
          </a:p>
          <a:p>
            <a:r>
              <a:rPr lang="en-GB" sz="1800">
                <a:solidFill>
                  <a:srgbClr val="000000"/>
                </a:solidFill>
                <a:ea typeface="Calibri"/>
                <a:cs typeface="Calibri"/>
              </a:rPr>
              <a:t>Most important of all; make reading with you as enjoyable as possible. </a:t>
            </a:r>
            <a:endParaRPr lang="en-GB" sz="1800"/>
          </a:p>
        </p:txBody>
      </p:sp>
      <p:grpSp>
        <p:nvGrpSpPr>
          <p:cNvPr id="7" name="Group 6">
            <a:extLst>
              <a:ext uri="{FF2B5EF4-FFF2-40B4-BE49-F238E27FC236}">
                <a16:creationId xmlns:a16="http://schemas.microsoft.com/office/drawing/2014/main" id="{088D6AE7-A1E4-D9CD-2CD2-14549928C5A0}"/>
              </a:ext>
            </a:extLst>
          </p:cNvPr>
          <p:cNvGrpSpPr/>
          <p:nvPr/>
        </p:nvGrpSpPr>
        <p:grpSpPr>
          <a:xfrm>
            <a:off x="6259605" y="1711591"/>
            <a:ext cx="4984377" cy="4519481"/>
            <a:chOff x="6259605" y="1655561"/>
            <a:chExt cx="5331759" cy="4922893"/>
          </a:xfrm>
        </p:grpSpPr>
        <p:pic>
          <p:nvPicPr>
            <p:cNvPr id="5" name="Picture 5" descr="Table&#10;&#10;Description automatically generated">
              <a:extLst>
                <a:ext uri="{FF2B5EF4-FFF2-40B4-BE49-F238E27FC236}">
                  <a16:creationId xmlns:a16="http://schemas.microsoft.com/office/drawing/2014/main" id="{F30F080B-1AA9-36CC-AE1D-3B00E7C6D066}"/>
                </a:ext>
              </a:extLst>
            </p:cNvPr>
            <p:cNvPicPr>
              <a:picLocks noChangeAspect="1"/>
            </p:cNvPicPr>
            <p:nvPr/>
          </p:nvPicPr>
          <p:blipFill>
            <a:blip r:embed="rId2"/>
            <a:stretch>
              <a:fillRect/>
            </a:stretch>
          </p:blipFill>
          <p:spPr>
            <a:xfrm>
              <a:off x="6259605" y="1655561"/>
              <a:ext cx="5320552" cy="3580493"/>
            </a:xfrm>
            <a:prstGeom prst="rect">
              <a:avLst/>
            </a:prstGeom>
          </p:spPr>
        </p:pic>
        <p:pic>
          <p:nvPicPr>
            <p:cNvPr id="6" name="Picture 6" descr="Text&#10;&#10;Description automatically generated">
              <a:extLst>
                <a:ext uri="{FF2B5EF4-FFF2-40B4-BE49-F238E27FC236}">
                  <a16:creationId xmlns:a16="http://schemas.microsoft.com/office/drawing/2014/main" id="{80F8B51B-5B34-D55A-C723-B83FE4AA718B}"/>
                </a:ext>
              </a:extLst>
            </p:cNvPr>
            <p:cNvPicPr>
              <a:picLocks noChangeAspect="1"/>
            </p:cNvPicPr>
            <p:nvPr/>
          </p:nvPicPr>
          <p:blipFill>
            <a:blip r:embed="rId3"/>
            <a:stretch>
              <a:fillRect/>
            </a:stretch>
          </p:blipFill>
          <p:spPr>
            <a:xfrm>
              <a:off x="6270812" y="5165309"/>
              <a:ext cx="5320552" cy="1413145"/>
            </a:xfrm>
            <a:prstGeom prst="rect">
              <a:avLst/>
            </a:prstGeom>
          </p:spPr>
        </p:pic>
      </p:grpSp>
    </p:spTree>
    <p:extLst>
      <p:ext uri="{BB962C8B-B14F-4D97-AF65-F5344CB8AC3E}">
        <p14:creationId xmlns:p14="http://schemas.microsoft.com/office/powerpoint/2010/main" val="3736870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61D45-EC41-D047-2659-99A87DC298EC}"/>
              </a:ext>
            </a:extLst>
          </p:cNvPr>
          <p:cNvSpPr>
            <a:spLocks noGrp="1"/>
          </p:cNvSpPr>
          <p:nvPr>
            <p:ph type="title"/>
          </p:nvPr>
        </p:nvSpPr>
        <p:spPr>
          <a:xfrm>
            <a:off x="3529167" y="317500"/>
            <a:ext cx="8658600" cy="1242200"/>
          </a:xfrm>
        </p:spPr>
        <p:txBody>
          <a:bodyPr/>
          <a:lstStyle/>
          <a:p>
            <a:r>
              <a:rPr lang="en-GB"/>
              <a:t>Maths Tips</a:t>
            </a:r>
          </a:p>
        </p:txBody>
      </p:sp>
      <p:sp>
        <p:nvSpPr>
          <p:cNvPr id="3" name="Subtitle 2">
            <a:extLst>
              <a:ext uri="{FF2B5EF4-FFF2-40B4-BE49-F238E27FC236}">
                <a16:creationId xmlns:a16="http://schemas.microsoft.com/office/drawing/2014/main" id="{9C28A181-137F-1AAE-2CA5-F76BAA0FB179}"/>
              </a:ext>
            </a:extLst>
          </p:cNvPr>
          <p:cNvSpPr>
            <a:spLocks noGrp="1"/>
          </p:cNvSpPr>
          <p:nvPr>
            <p:ph type="subTitle" idx="1"/>
          </p:nvPr>
        </p:nvSpPr>
        <p:spPr>
          <a:xfrm>
            <a:off x="231005" y="1658733"/>
            <a:ext cx="11621839" cy="857558"/>
          </a:xfrm>
        </p:spPr>
        <p:txBody>
          <a:bodyPr/>
          <a:lstStyle/>
          <a:p>
            <a:pPr algn="ctr"/>
            <a:r>
              <a:rPr lang="en-GB" sz="1400">
                <a:solidFill>
                  <a:srgbClr val="000000"/>
                </a:solidFill>
                <a:latin typeface="Calibri"/>
                <a:ea typeface="Calibri"/>
                <a:cs typeface="Calibri"/>
              </a:rPr>
              <a:t>One of the most valuable things that you can do is to talk to your child about their maths learning. Ask them what they have been learning and encourage them to explain. We all use maths in our everyday lives which means that there are plenty of opportunities to help your child with their maths learning by involving them in everyday activities.</a:t>
            </a:r>
            <a:endParaRPr lang="en-US" sz="1400"/>
          </a:p>
        </p:txBody>
      </p:sp>
      <p:sp>
        <p:nvSpPr>
          <p:cNvPr id="4" name="Text Placeholder 3">
            <a:extLst>
              <a:ext uri="{FF2B5EF4-FFF2-40B4-BE49-F238E27FC236}">
                <a16:creationId xmlns:a16="http://schemas.microsoft.com/office/drawing/2014/main" id="{2A447E01-EB09-1036-F772-01C37C0399B9}"/>
              </a:ext>
            </a:extLst>
          </p:cNvPr>
          <p:cNvSpPr>
            <a:spLocks noGrp="1"/>
          </p:cNvSpPr>
          <p:nvPr>
            <p:ph type="body" idx="2"/>
          </p:nvPr>
        </p:nvSpPr>
        <p:spPr>
          <a:xfrm>
            <a:off x="219799" y="2751847"/>
            <a:ext cx="5663640" cy="3177600"/>
          </a:xfrm>
        </p:spPr>
        <p:txBody>
          <a:bodyPr/>
          <a:lstStyle/>
          <a:p>
            <a:pPr marL="139700" indent="0">
              <a:buNone/>
            </a:pPr>
            <a:r>
              <a:rPr lang="en-GB">
                <a:solidFill>
                  <a:srgbClr val="000000"/>
                </a:solidFill>
                <a:latin typeface="Calibri"/>
                <a:ea typeface="Calibri"/>
                <a:cs typeface="Calibri"/>
              </a:rPr>
              <a:t>Here are some possible ideas which you could use: </a:t>
            </a:r>
            <a:endParaRPr lang="en-US">
              <a:ea typeface="Calibri"/>
              <a:cs typeface="Calibri"/>
            </a:endParaRPr>
          </a:p>
          <a:p>
            <a:pPr marL="139700" indent="0">
              <a:buNone/>
            </a:pPr>
            <a:endParaRPr lang="en-GB">
              <a:solidFill>
                <a:srgbClr val="000000"/>
              </a:solidFill>
              <a:latin typeface="Calibri"/>
              <a:ea typeface="Calibri"/>
              <a:cs typeface="Calibri"/>
            </a:endParaRPr>
          </a:p>
          <a:p>
            <a:pPr marL="139700" indent="0">
              <a:buNone/>
            </a:pPr>
            <a:r>
              <a:rPr lang="en-GB">
                <a:solidFill>
                  <a:srgbClr val="000000"/>
                </a:solidFill>
                <a:latin typeface="Calibri"/>
                <a:ea typeface="Calibri"/>
                <a:cs typeface="Calibri"/>
              </a:rPr>
              <a:t>1) Count forwards and backwards in jumps of the same size (</a:t>
            </a:r>
            <a:r>
              <a:rPr lang="en-GB" err="1">
                <a:solidFill>
                  <a:srgbClr val="000000"/>
                </a:solidFill>
                <a:latin typeface="Calibri"/>
                <a:ea typeface="Calibri"/>
                <a:cs typeface="Calibri"/>
              </a:rPr>
              <a:t>eg.</a:t>
            </a:r>
            <a:r>
              <a:rPr lang="en-GB">
                <a:solidFill>
                  <a:srgbClr val="000000"/>
                </a:solidFill>
                <a:latin typeface="Calibri"/>
                <a:ea typeface="Calibri"/>
                <a:cs typeface="Calibri"/>
              </a:rPr>
              <a:t> 6, 7, 8, 9, 25) and so on. Physical activities such as skipping and playing catch could be incorporated to encourage motivation. </a:t>
            </a:r>
            <a:endParaRPr lang="en-US">
              <a:ea typeface="Calibri"/>
              <a:cs typeface="Calibri"/>
            </a:endParaRPr>
          </a:p>
          <a:p>
            <a:pPr marL="139700" indent="0">
              <a:buNone/>
            </a:pPr>
            <a:endParaRPr lang="en-GB">
              <a:solidFill>
                <a:srgbClr val="000000"/>
              </a:solidFill>
              <a:latin typeface="Calibri"/>
              <a:ea typeface="Calibri"/>
              <a:cs typeface="Calibri"/>
            </a:endParaRPr>
          </a:p>
          <a:p>
            <a:pPr marL="139700" indent="0">
              <a:buNone/>
            </a:pPr>
            <a:r>
              <a:rPr lang="en-GB">
                <a:solidFill>
                  <a:srgbClr val="000000"/>
                </a:solidFill>
                <a:latin typeface="Calibri"/>
                <a:ea typeface="Calibri"/>
                <a:cs typeface="Calibri"/>
              </a:rPr>
              <a:t>2) Talk about the shape of 2D and 3D objects and discuss their properties. Try and identify different examples of 2D and 3D shapes in the environment. </a:t>
            </a:r>
            <a:endParaRPr lang="en-US">
              <a:ea typeface="Calibri"/>
              <a:cs typeface="Calibri"/>
            </a:endParaRPr>
          </a:p>
          <a:p>
            <a:pPr marL="139700" indent="0">
              <a:buNone/>
            </a:pPr>
            <a:endParaRPr lang="en-GB">
              <a:solidFill>
                <a:srgbClr val="000000"/>
              </a:solidFill>
              <a:latin typeface="Calibri"/>
              <a:ea typeface="Calibri"/>
              <a:cs typeface="Calibri"/>
            </a:endParaRPr>
          </a:p>
          <a:p>
            <a:pPr marL="139700" indent="0">
              <a:buNone/>
            </a:pPr>
            <a:r>
              <a:rPr lang="en-GB">
                <a:solidFill>
                  <a:srgbClr val="000000"/>
                </a:solidFill>
                <a:latin typeface="Calibri"/>
                <a:ea typeface="Calibri"/>
                <a:cs typeface="Calibri"/>
              </a:rPr>
              <a:t>3) Ask your child to help when you are using money in practical, real-life contexts (</a:t>
            </a:r>
            <a:r>
              <a:rPr lang="en-GB" err="1">
                <a:solidFill>
                  <a:srgbClr val="000000"/>
                </a:solidFill>
                <a:latin typeface="Calibri"/>
                <a:ea typeface="Calibri"/>
                <a:cs typeface="Calibri"/>
              </a:rPr>
              <a:t>eg.</a:t>
            </a:r>
            <a:r>
              <a:rPr lang="en-GB">
                <a:solidFill>
                  <a:srgbClr val="000000"/>
                </a:solidFill>
                <a:latin typeface="Calibri"/>
                <a:ea typeface="Calibri"/>
                <a:cs typeface="Calibri"/>
              </a:rPr>
              <a:t> paying for items in a shop). Ask your child to work out how much the items might cost and how much change you might receive. </a:t>
            </a:r>
          </a:p>
        </p:txBody>
      </p:sp>
      <p:sp>
        <p:nvSpPr>
          <p:cNvPr id="6" name="Text Placeholder 3">
            <a:extLst>
              <a:ext uri="{FF2B5EF4-FFF2-40B4-BE49-F238E27FC236}">
                <a16:creationId xmlns:a16="http://schemas.microsoft.com/office/drawing/2014/main" id="{E3EA436D-96CE-1178-A562-D2C94690FAC0}"/>
              </a:ext>
            </a:extLst>
          </p:cNvPr>
          <p:cNvSpPr txBox="1">
            <a:spLocks/>
          </p:cNvSpPr>
          <p:nvPr/>
        </p:nvSpPr>
        <p:spPr>
          <a:xfrm>
            <a:off x="6300110" y="2747365"/>
            <a:ext cx="5652434" cy="3177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rgbClr val="385C99"/>
              </a:buClr>
              <a:buSzPts val="1400"/>
              <a:buFont typeface="Montserrat Medium"/>
              <a:buChar char="●"/>
              <a:defRPr sz="1400" b="0" i="0" u="none" strike="noStrike" cap="none">
                <a:solidFill>
                  <a:srgbClr val="002060"/>
                </a:solidFill>
                <a:latin typeface="Montserrat Medium"/>
                <a:ea typeface="Montserrat Medium"/>
                <a:cs typeface="Montserrat Medium"/>
                <a:sym typeface="Montserrat Medium"/>
              </a:defRPr>
            </a:lvl1pPr>
            <a:lvl2pPr marL="914400" marR="0" lvl="1" indent="-317500" algn="l" rtl="0">
              <a:lnSpc>
                <a:spcPct val="100000"/>
              </a:lnSpc>
              <a:spcBef>
                <a:spcPts val="0"/>
              </a:spcBef>
              <a:spcAft>
                <a:spcPts val="0"/>
              </a:spcAft>
              <a:buClr>
                <a:srgbClr val="385C99"/>
              </a:buClr>
              <a:buSzPts val="1400"/>
              <a:buFont typeface="Montserrat Medium"/>
              <a:buChar char="○"/>
              <a:defRPr sz="1400" b="0" i="0" u="none" strike="noStrike" cap="none">
                <a:solidFill>
                  <a:srgbClr val="385C99"/>
                </a:solidFill>
                <a:latin typeface="Montserrat Medium"/>
                <a:ea typeface="Montserrat Medium"/>
                <a:cs typeface="Montserrat Medium"/>
                <a:sym typeface="Montserrat Medium"/>
              </a:defRPr>
            </a:lvl2pPr>
            <a:lvl3pPr marL="1371600" marR="0" lvl="2" indent="-317500" algn="l" rtl="0">
              <a:lnSpc>
                <a:spcPct val="100000"/>
              </a:lnSpc>
              <a:spcBef>
                <a:spcPts val="0"/>
              </a:spcBef>
              <a:spcAft>
                <a:spcPts val="0"/>
              </a:spcAft>
              <a:buClr>
                <a:srgbClr val="385C99"/>
              </a:buClr>
              <a:buSzPts val="1400"/>
              <a:buFont typeface="Montserrat Medium"/>
              <a:buChar char="■"/>
              <a:defRPr sz="1400" b="0" i="0" u="none" strike="noStrike" cap="none">
                <a:solidFill>
                  <a:srgbClr val="385C99"/>
                </a:solidFill>
                <a:latin typeface="Montserrat Medium"/>
                <a:ea typeface="Montserrat Medium"/>
                <a:cs typeface="Montserrat Medium"/>
                <a:sym typeface="Montserrat Medium"/>
              </a:defRPr>
            </a:lvl3pPr>
            <a:lvl4pPr marL="1828800" marR="0" lvl="3" indent="-317500" algn="l" rtl="0">
              <a:lnSpc>
                <a:spcPct val="100000"/>
              </a:lnSpc>
              <a:spcBef>
                <a:spcPts val="0"/>
              </a:spcBef>
              <a:spcAft>
                <a:spcPts val="0"/>
              </a:spcAft>
              <a:buClr>
                <a:srgbClr val="385C99"/>
              </a:buClr>
              <a:buSzPts val="1400"/>
              <a:buFont typeface="Montserrat Medium"/>
              <a:buChar char="●"/>
              <a:defRPr sz="1400" b="0" i="0" u="none" strike="noStrike" cap="none">
                <a:solidFill>
                  <a:srgbClr val="385C99"/>
                </a:solidFill>
                <a:latin typeface="Montserrat Medium"/>
                <a:ea typeface="Montserrat Medium"/>
                <a:cs typeface="Montserrat Medium"/>
                <a:sym typeface="Montserrat Medium"/>
              </a:defRPr>
            </a:lvl4pPr>
            <a:lvl5pPr marL="2286000" marR="0" lvl="4" indent="-317500" algn="l" rtl="0">
              <a:lnSpc>
                <a:spcPct val="100000"/>
              </a:lnSpc>
              <a:spcBef>
                <a:spcPts val="0"/>
              </a:spcBef>
              <a:spcAft>
                <a:spcPts val="0"/>
              </a:spcAft>
              <a:buClr>
                <a:srgbClr val="385C99"/>
              </a:buClr>
              <a:buSzPts val="1400"/>
              <a:buFont typeface="Montserrat Medium"/>
              <a:buChar char="○"/>
              <a:defRPr sz="1400" b="0" i="0" u="none" strike="noStrike" cap="none">
                <a:solidFill>
                  <a:srgbClr val="385C99"/>
                </a:solidFill>
                <a:latin typeface="Montserrat Medium"/>
                <a:ea typeface="Montserrat Medium"/>
                <a:cs typeface="Montserrat Medium"/>
                <a:sym typeface="Montserrat Medium"/>
              </a:defRPr>
            </a:lvl5pPr>
            <a:lvl6pPr marL="2743200" marR="0" lvl="5" indent="-317500" algn="l" rtl="0">
              <a:lnSpc>
                <a:spcPct val="100000"/>
              </a:lnSpc>
              <a:spcBef>
                <a:spcPts val="0"/>
              </a:spcBef>
              <a:spcAft>
                <a:spcPts val="0"/>
              </a:spcAft>
              <a:buClr>
                <a:srgbClr val="385C99"/>
              </a:buClr>
              <a:buSzPts val="1400"/>
              <a:buFont typeface="Montserrat Medium"/>
              <a:buChar char="■"/>
              <a:defRPr sz="1400" b="0" i="0" u="none" strike="noStrike" cap="none">
                <a:solidFill>
                  <a:srgbClr val="385C99"/>
                </a:solidFill>
                <a:latin typeface="Montserrat Medium"/>
                <a:ea typeface="Montserrat Medium"/>
                <a:cs typeface="Montserrat Medium"/>
                <a:sym typeface="Montserrat Medium"/>
              </a:defRPr>
            </a:lvl6pPr>
            <a:lvl7pPr marL="3200400" marR="0" lvl="6" indent="-317500" algn="l" rtl="0">
              <a:lnSpc>
                <a:spcPct val="100000"/>
              </a:lnSpc>
              <a:spcBef>
                <a:spcPts val="0"/>
              </a:spcBef>
              <a:spcAft>
                <a:spcPts val="0"/>
              </a:spcAft>
              <a:buClr>
                <a:srgbClr val="385C99"/>
              </a:buClr>
              <a:buSzPts val="1400"/>
              <a:buFont typeface="Montserrat Medium"/>
              <a:buChar char="●"/>
              <a:defRPr sz="1400" b="0" i="0" u="none" strike="noStrike" cap="none">
                <a:solidFill>
                  <a:srgbClr val="385C99"/>
                </a:solidFill>
                <a:latin typeface="Montserrat Medium"/>
                <a:ea typeface="Montserrat Medium"/>
                <a:cs typeface="Montserrat Medium"/>
                <a:sym typeface="Montserrat Medium"/>
              </a:defRPr>
            </a:lvl7pPr>
            <a:lvl8pPr marL="3657600" marR="0" lvl="7" indent="-317500" algn="l" rtl="0">
              <a:lnSpc>
                <a:spcPct val="100000"/>
              </a:lnSpc>
              <a:spcBef>
                <a:spcPts val="0"/>
              </a:spcBef>
              <a:spcAft>
                <a:spcPts val="0"/>
              </a:spcAft>
              <a:buClr>
                <a:srgbClr val="385C99"/>
              </a:buClr>
              <a:buSzPts val="1400"/>
              <a:buFont typeface="Montserrat Medium"/>
              <a:buChar char="○"/>
              <a:defRPr sz="1400" b="0" i="0" u="none" strike="noStrike" cap="none">
                <a:solidFill>
                  <a:srgbClr val="385C99"/>
                </a:solidFill>
                <a:latin typeface="Montserrat Medium"/>
                <a:ea typeface="Montserrat Medium"/>
                <a:cs typeface="Montserrat Medium"/>
                <a:sym typeface="Montserrat Medium"/>
              </a:defRPr>
            </a:lvl8pPr>
            <a:lvl9pPr marL="4114800" marR="0" lvl="8" indent="-317500" algn="l" rtl="0">
              <a:lnSpc>
                <a:spcPct val="100000"/>
              </a:lnSpc>
              <a:spcBef>
                <a:spcPts val="0"/>
              </a:spcBef>
              <a:spcAft>
                <a:spcPts val="0"/>
              </a:spcAft>
              <a:buClr>
                <a:srgbClr val="385C99"/>
              </a:buClr>
              <a:buSzPts val="1400"/>
              <a:buFont typeface="Montserrat Medium"/>
              <a:buChar char="■"/>
              <a:defRPr sz="1400" b="0" i="0" u="none" strike="noStrike" cap="none">
                <a:solidFill>
                  <a:srgbClr val="385C99"/>
                </a:solidFill>
                <a:latin typeface="Montserrat Medium"/>
                <a:ea typeface="Montserrat Medium"/>
                <a:cs typeface="Montserrat Medium"/>
                <a:sym typeface="Montserrat Medium"/>
              </a:defRPr>
            </a:lvl9pPr>
          </a:lstStyle>
          <a:p>
            <a:pPr marL="139700" indent="0">
              <a:buNone/>
            </a:pPr>
            <a:r>
              <a:rPr lang="en-GB" kern="0">
                <a:solidFill>
                  <a:srgbClr val="000000"/>
                </a:solidFill>
                <a:latin typeface="Calibri"/>
                <a:ea typeface="Calibri"/>
                <a:cs typeface="Calibri"/>
              </a:rPr>
              <a:t>5) Ask your child to help with tasks such as measuring and weighing ingredients or when measuring the length or height of an object. </a:t>
            </a:r>
          </a:p>
          <a:p>
            <a:pPr marL="139700" indent="0">
              <a:buNone/>
            </a:pPr>
            <a:endParaRPr lang="en-GB" kern="0">
              <a:solidFill>
                <a:srgbClr val="000000"/>
              </a:solidFill>
              <a:latin typeface="Calibri"/>
              <a:ea typeface="Calibri"/>
              <a:cs typeface="Calibri"/>
            </a:endParaRPr>
          </a:p>
          <a:p>
            <a:pPr marL="139700" indent="0">
              <a:buNone/>
            </a:pPr>
            <a:r>
              <a:rPr lang="en-GB" kern="0">
                <a:solidFill>
                  <a:srgbClr val="000000"/>
                </a:solidFill>
                <a:latin typeface="Calibri"/>
                <a:ea typeface="Calibri"/>
                <a:cs typeface="Calibri"/>
              </a:rPr>
              <a:t>6) Help them to understand time, reading and interpreting both digital and analogue clocks. Involve them with dates/diaries. Ask them to calculate time intervals (</a:t>
            </a:r>
            <a:r>
              <a:rPr lang="en-GB" kern="0" err="1">
                <a:solidFill>
                  <a:srgbClr val="000000"/>
                </a:solidFill>
                <a:latin typeface="Calibri"/>
                <a:ea typeface="Calibri"/>
                <a:cs typeface="Calibri"/>
              </a:rPr>
              <a:t>eg.</a:t>
            </a:r>
            <a:r>
              <a:rPr lang="en-GB" kern="0">
                <a:solidFill>
                  <a:srgbClr val="000000"/>
                </a:solidFill>
                <a:latin typeface="Calibri"/>
                <a:ea typeface="Calibri"/>
                <a:cs typeface="Calibri"/>
              </a:rPr>
              <a:t> ‘We left the house at 9:55am and we returned at 3:35pm. How long were we out for?’). </a:t>
            </a:r>
            <a:endParaRPr lang="en-US">
              <a:ea typeface="Calibri"/>
              <a:cs typeface="Calibri"/>
            </a:endParaRPr>
          </a:p>
          <a:p>
            <a:pPr marL="139700" indent="0">
              <a:buNone/>
            </a:pPr>
            <a:endParaRPr lang="en-GB" kern="0">
              <a:solidFill>
                <a:srgbClr val="000000"/>
              </a:solidFill>
              <a:latin typeface="Calibri"/>
              <a:ea typeface="Calibri"/>
              <a:cs typeface="Calibri"/>
            </a:endParaRPr>
          </a:p>
          <a:p>
            <a:pPr marL="139700" indent="0">
              <a:buNone/>
            </a:pPr>
            <a:r>
              <a:rPr lang="en-GB" kern="0">
                <a:solidFill>
                  <a:srgbClr val="000000"/>
                </a:solidFill>
                <a:latin typeface="Calibri"/>
                <a:ea typeface="Calibri"/>
                <a:cs typeface="Calibri"/>
              </a:rPr>
              <a:t>7) Help your child to read and interpret timetables by asking them to use a magazine or the internet to find out about when TV programmes and/or films are on and how long they will last.</a:t>
            </a:r>
            <a:endParaRPr lang="en-US">
              <a:ea typeface="Calibri"/>
              <a:cs typeface="Calibri"/>
            </a:endParaRPr>
          </a:p>
          <a:p>
            <a:pPr marL="139700" indent="0">
              <a:buNone/>
            </a:pPr>
            <a:endParaRPr lang="en-GB" kern="0">
              <a:solidFill>
                <a:srgbClr val="000000"/>
              </a:solidFill>
              <a:latin typeface="Calibri"/>
              <a:ea typeface="Calibri"/>
              <a:cs typeface="Calibri"/>
            </a:endParaRPr>
          </a:p>
          <a:p>
            <a:pPr marL="139700" indent="0">
              <a:buNone/>
            </a:pPr>
            <a:r>
              <a:rPr lang="en-GB" kern="0">
                <a:solidFill>
                  <a:srgbClr val="000000"/>
                </a:solidFill>
                <a:latin typeface="Calibri"/>
                <a:ea typeface="Calibri"/>
                <a:cs typeface="Calibri"/>
              </a:rPr>
              <a:t>8) Ask your child to estimate the total price of items when shopping by rounding prices mentally to the nearest pound or ten pence. </a:t>
            </a:r>
          </a:p>
        </p:txBody>
      </p:sp>
    </p:spTree>
    <p:extLst>
      <p:ext uri="{BB962C8B-B14F-4D97-AF65-F5344CB8AC3E}">
        <p14:creationId xmlns:p14="http://schemas.microsoft.com/office/powerpoint/2010/main" val="35211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114D0-846F-5FD4-BCDA-BA9FE2D3F2F3}"/>
              </a:ext>
            </a:extLst>
          </p:cNvPr>
          <p:cNvSpPr>
            <a:spLocks noGrp="1"/>
          </p:cNvSpPr>
          <p:nvPr>
            <p:ph type="title"/>
          </p:nvPr>
        </p:nvSpPr>
        <p:spPr>
          <a:xfrm>
            <a:off x="3529167" y="330200"/>
            <a:ext cx="8658600" cy="1229500"/>
          </a:xfrm>
        </p:spPr>
        <p:txBody>
          <a:bodyPr/>
          <a:lstStyle/>
          <a:p>
            <a:r>
              <a:rPr lang="en-GB"/>
              <a:t>Key Staff Contacts</a:t>
            </a:r>
          </a:p>
        </p:txBody>
      </p:sp>
      <p:sp>
        <p:nvSpPr>
          <p:cNvPr id="3" name="Subtitle 2">
            <a:extLst>
              <a:ext uri="{FF2B5EF4-FFF2-40B4-BE49-F238E27FC236}">
                <a16:creationId xmlns:a16="http://schemas.microsoft.com/office/drawing/2014/main" id="{5B5595CC-FEDE-D581-4515-BD604593AB5B}"/>
              </a:ext>
            </a:extLst>
          </p:cNvPr>
          <p:cNvSpPr>
            <a:spLocks noGrp="1"/>
          </p:cNvSpPr>
          <p:nvPr>
            <p:ph type="subTitle" idx="1"/>
          </p:nvPr>
        </p:nvSpPr>
        <p:spPr>
          <a:xfrm>
            <a:off x="858533" y="1714761"/>
            <a:ext cx="6590400" cy="745500"/>
          </a:xfrm>
        </p:spPr>
        <p:txBody>
          <a:bodyPr/>
          <a:lstStyle/>
          <a:p>
            <a:r>
              <a:rPr lang="en-GB"/>
              <a:t>Who to contact ...</a:t>
            </a:r>
          </a:p>
        </p:txBody>
      </p:sp>
      <p:sp>
        <p:nvSpPr>
          <p:cNvPr id="4" name="Text Placeholder 3">
            <a:extLst>
              <a:ext uri="{FF2B5EF4-FFF2-40B4-BE49-F238E27FC236}">
                <a16:creationId xmlns:a16="http://schemas.microsoft.com/office/drawing/2014/main" id="{956B9470-4399-1A49-2987-0A2C797B536C}"/>
              </a:ext>
            </a:extLst>
          </p:cNvPr>
          <p:cNvSpPr>
            <a:spLocks noGrp="1"/>
          </p:cNvSpPr>
          <p:nvPr>
            <p:ph type="body" idx="2"/>
          </p:nvPr>
        </p:nvSpPr>
        <p:spPr>
          <a:xfrm>
            <a:off x="858533" y="2393259"/>
            <a:ext cx="10810146" cy="3681864"/>
          </a:xfrm>
        </p:spPr>
        <p:txBody>
          <a:bodyPr/>
          <a:lstStyle/>
          <a:p>
            <a:r>
              <a:rPr lang="en-GB" sz="1600" dirty="0"/>
              <a:t>Please call our Main Reception, 01621 782377 where our Receptionist will be able to direct your call to:</a:t>
            </a:r>
            <a:endParaRPr lang="en-US" dirty="0"/>
          </a:p>
          <a:p>
            <a:endParaRPr lang="en-GB" sz="1600"/>
          </a:p>
          <a:p>
            <a:r>
              <a:rPr lang="en-GB" sz="1600" dirty="0"/>
              <a:t>Mr P Shanahan – Head of Year 7</a:t>
            </a:r>
          </a:p>
          <a:p>
            <a:r>
              <a:rPr lang="en-GB" sz="1800" dirty="0">
                <a:cs typeface="Arial"/>
              </a:rPr>
              <a:t>Mr D </a:t>
            </a:r>
            <a:r>
              <a:rPr lang="en-GB" sz="1800" dirty="0" err="1">
                <a:cs typeface="Arial"/>
              </a:rPr>
              <a:t>Marklew</a:t>
            </a:r>
            <a:r>
              <a:rPr lang="en-GB" sz="1800" dirty="0">
                <a:cs typeface="Arial"/>
              </a:rPr>
              <a:t> – Assistant Principal I/c Behaviour</a:t>
            </a:r>
            <a:endParaRPr lang="en-US" sz="1800" dirty="0">
              <a:cs typeface="Arial"/>
            </a:endParaRPr>
          </a:p>
          <a:p>
            <a:r>
              <a:rPr lang="en-GB" sz="1800" dirty="0">
                <a:cs typeface="Arial"/>
              </a:rPr>
              <a:t>Miss K Goodfellow – Assistant Principal/Designated Safeguarding Lead</a:t>
            </a:r>
            <a:endParaRPr lang="en-US" sz="1800" dirty="0">
              <a:cs typeface="Arial"/>
            </a:endParaRPr>
          </a:p>
          <a:p>
            <a:r>
              <a:rPr lang="en-GB" sz="1800" dirty="0"/>
              <a:t>Miss S </a:t>
            </a:r>
            <a:r>
              <a:rPr lang="en-GB" sz="1800" dirty="0" err="1"/>
              <a:t>Havard</a:t>
            </a:r>
            <a:r>
              <a:rPr lang="en-GB" sz="1800" dirty="0"/>
              <a:t> – SENDCo</a:t>
            </a:r>
          </a:p>
          <a:p>
            <a:r>
              <a:rPr lang="en-GB" sz="1800" dirty="0"/>
              <a:t>Mrs C Scott – Deputy SENDCo</a:t>
            </a:r>
          </a:p>
          <a:p>
            <a:r>
              <a:rPr lang="en-GB" sz="1800" dirty="0"/>
              <a:t>Mrs D Parry – Attendance Officer</a:t>
            </a:r>
          </a:p>
          <a:p>
            <a:r>
              <a:rPr lang="en-GB" sz="1800" dirty="0"/>
              <a:t>Student Support Advisors: Mrs D Byford, Mrs T Sexton, Mrs L Corbett and Mr H Simpson</a:t>
            </a:r>
          </a:p>
          <a:p>
            <a:r>
              <a:rPr lang="en-GB" sz="1800" dirty="0"/>
              <a:t>Mrs J Edwards – Admissions Officer &amp; Admin. Support for Heads of Year/Mr </a:t>
            </a:r>
            <a:r>
              <a:rPr lang="en-GB" sz="1800" dirty="0" err="1"/>
              <a:t>Marklew</a:t>
            </a:r>
            <a:endParaRPr lang="en-GB" sz="1800" dirty="0"/>
          </a:p>
          <a:p>
            <a:r>
              <a:rPr lang="en-GB" sz="1800" dirty="0"/>
              <a:t>Mrs C Reed – Student Reception</a:t>
            </a:r>
          </a:p>
          <a:p>
            <a:endParaRPr lang="en-GB"/>
          </a:p>
        </p:txBody>
      </p:sp>
    </p:spTree>
    <p:extLst>
      <p:ext uri="{BB962C8B-B14F-4D97-AF65-F5344CB8AC3E}">
        <p14:creationId xmlns:p14="http://schemas.microsoft.com/office/powerpoint/2010/main" val="982750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g13a3a9abea1_0_93"/>
          <p:cNvSpPr txBox="1">
            <a:spLocks noGrp="1"/>
          </p:cNvSpPr>
          <p:nvPr>
            <p:ph type="title"/>
          </p:nvPr>
        </p:nvSpPr>
        <p:spPr>
          <a:xfrm>
            <a:off x="3459675" y="317500"/>
            <a:ext cx="7186100" cy="1242200"/>
          </a:xfrm>
          <a:prstGeom prst="rect">
            <a:avLst/>
          </a:prstGeom>
        </p:spPr>
        <p:txBody>
          <a:bodyPr spcFirstLastPara="1" wrap="square" lIns="91425" tIns="91425" rIns="91425" bIns="91425" anchor="t" anchorCtr="0">
            <a:noAutofit/>
          </a:bodyPr>
          <a:lstStyle/>
          <a:p>
            <a:pPr>
              <a:buClr>
                <a:schemeClr val="dk1"/>
              </a:buClr>
              <a:buSzPts val="1100"/>
            </a:pPr>
            <a:r>
              <a:rPr lang="en-GB">
                <a:solidFill>
                  <a:schemeClr val="lt1"/>
                </a:solidFill>
              </a:rPr>
              <a:t>Being ready for Year 7!</a:t>
            </a:r>
            <a:endParaRPr>
              <a:solidFill>
                <a:schemeClr val="lt1"/>
              </a:solidFill>
            </a:endParaRPr>
          </a:p>
        </p:txBody>
      </p:sp>
      <p:sp>
        <p:nvSpPr>
          <p:cNvPr id="239" name="Google Shape;239;g13a3a9abea1_0_93"/>
          <p:cNvSpPr txBox="1">
            <a:spLocks noGrp="1"/>
          </p:cNvSpPr>
          <p:nvPr>
            <p:ph type="body" idx="2"/>
          </p:nvPr>
        </p:nvSpPr>
        <p:spPr>
          <a:xfrm>
            <a:off x="757100" y="1870683"/>
            <a:ext cx="10539200" cy="650300"/>
          </a:xfrm>
          <a:prstGeom prst="rect">
            <a:avLst/>
          </a:prstGeom>
        </p:spPr>
        <p:txBody>
          <a:bodyPr spcFirstLastPara="1" wrap="square" lIns="91425" tIns="91425" rIns="91425" bIns="91425" anchor="t" anchorCtr="0">
            <a:noAutofit/>
          </a:bodyPr>
          <a:lstStyle/>
          <a:p>
            <a:pPr marL="0" indent="0" algn="ctr">
              <a:buClr>
                <a:schemeClr val="dk1"/>
              </a:buClr>
              <a:buSzPts val="1100"/>
              <a:buNone/>
            </a:pPr>
            <a:r>
              <a:rPr lang="en-GB" sz="2000" b="1" u="sng">
                <a:solidFill>
                  <a:srgbClr val="FF0000"/>
                </a:solidFill>
                <a:latin typeface="Arial"/>
                <a:cs typeface="Arial"/>
              </a:rPr>
              <a:t>Welcome to Ormiston Rivers Academy</a:t>
            </a:r>
          </a:p>
        </p:txBody>
      </p:sp>
      <p:sp>
        <p:nvSpPr>
          <p:cNvPr id="2" name="TextBox 1">
            <a:extLst>
              <a:ext uri="{FF2B5EF4-FFF2-40B4-BE49-F238E27FC236}">
                <a16:creationId xmlns:a16="http://schemas.microsoft.com/office/drawing/2014/main" id="{75C9840E-38D2-1ACF-7DDB-BFB6AC4018F4}"/>
              </a:ext>
            </a:extLst>
          </p:cNvPr>
          <p:cNvSpPr txBox="1"/>
          <p:nvPr/>
        </p:nvSpPr>
        <p:spPr>
          <a:xfrm>
            <a:off x="819150" y="2534920"/>
            <a:ext cx="10397490"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latin typeface="Calibri"/>
                <a:cs typeface="Calibri"/>
              </a:rPr>
              <a:t>Year 6 is a very exciting year of your child’s education. The children are on the verge of becoming young adults, developing their inquisitive minds and preparing to make new friends.</a:t>
            </a:r>
          </a:p>
          <a:p>
            <a:endParaRPr lang="en-GB">
              <a:latin typeface="Calibri"/>
              <a:cs typeface="Calibri"/>
            </a:endParaRPr>
          </a:p>
          <a:p>
            <a:r>
              <a:rPr lang="en-GB">
                <a:latin typeface="Calibri"/>
                <a:cs typeface="Calibri"/>
              </a:rPr>
              <a:t>At Ormiston Rivers Academy we aim to encourage them to develop into outstanding learners through ‘Deepening Learning, raising aspiration': by showing a positive attitude through our AIRR Values.</a:t>
            </a:r>
          </a:p>
          <a:p>
            <a:endParaRPr lang="en-GB">
              <a:latin typeface="Calibri"/>
              <a:cs typeface="Calibri"/>
            </a:endParaRPr>
          </a:p>
          <a:p>
            <a:r>
              <a:rPr lang="en-GB">
                <a:latin typeface="Calibri"/>
                <a:cs typeface="Calibri"/>
              </a:rPr>
              <a:t>For children to feel ready for life at secondary school it is essential that they should reflect on their own strengths, celebrate these and recognise how they learn best.  They should also know their areas for development, ask for help when needed, and recognise ways in which they can support themselves to make progress. The most successful children show resilience and are aspirational.</a:t>
            </a:r>
          </a:p>
          <a:p>
            <a:endParaRPr lang="en-GB"/>
          </a:p>
          <a:p>
            <a:r>
              <a:rPr lang="en-GB">
                <a:latin typeface="Calibri"/>
                <a:cs typeface="Calibri"/>
              </a:rPr>
              <a:t>We also hope you will join us in supporting your child as we help them to achieve their potential.</a:t>
            </a:r>
          </a:p>
        </p:txBody>
      </p:sp>
    </p:spTree>
    <p:extLst>
      <p:ext uri="{BB962C8B-B14F-4D97-AF65-F5344CB8AC3E}">
        <p14:creationId xmlns:p14="http://schemas.microsoft.com/office/powerpoint/2010/main" val="4249581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F8366-B889-5971-0CF4-BEBF921E2A97}"/>
              </a:ext>
            </a:extLst>
          </p:cNvPr>
          <p:cNvSpPr>
            <a:spLocks noGrp="1"/>
          </p:cNvSpPr>
          <p:nvPr>
            <p:ph type="title"/>
          </p:nvPr>
        </p:nvSpPr>
        <p:spPr>
          <a:xfrm>
            <a:off x="3529167" y="304800"/>
            <a:ext cx="8658600" cy="1254900"/>
          </a:xfrm>
        </p:spPr>
        <p:txBody>
          <a:bodyPr/>
          <a:lstStyle/>
          <a:p>
            <a:r>
              <a:rPr lang="en-GB" dirty="0"/>
              <a:t>Welcome from Mr Shanahan</a:t>
            </a:r>
            <a:br>
              <a:rPr lang="en-GB" dirty="0"/>
            </a:br>
            <a:r>
              <a:rPr lang="en-GB" dirty="0">
                <a:solidFill>
                  <a:srgbClr val="FF0000"/>
                </a:solidFill>
              </a:rPr>
              <a:t>Head of Year 7</a:t>
            </a:r>
          </a:p>
        </p:txBody>
      </p:sp>
      <p:sp>
        <p:nvSpPr>
          <p:cNvPr id="4" name="Text Placeholder 3">
            <a:extLst>
              <a:ext uri="{FF2B5EF4-FFF2-40B4-BE49-F238E27FC236}">
                <a16:creationId xmlns:a16="http://schemas.microsoft.com/office/drawing/2014/main" id="{05DA926B-30AD-B520-1167-DA5E4E00CBEA}"/>
              </a:ext>
            </a:extLst>
          </p:cNvPr>
          <p:cNvSpPr>
            <a:spLocks noGrp="1"/>
          </p:cNvSpPr>
          <p:nvPr>
            <p:ph type="body" idx="2"/>
          </p:nvPr>
        </p:nvSpPr>
        <p:spPr>
          <a:xfrm>
            <a:off x="209423" y="1787313"/>
            <a:ext cx="11779975" cy="4166787"/>
          </a:xfrm>
        </p:spPr>
        <p:txBody>
          <a:bodyPr/>
          <a:lstStyle/>
          <a:p>
            <a:pPr marL="139700" indent="0">
              <a:buNone/>
            </a:pPr>
            <a:r>
              <a:rPr lang="en-GB" sz="1300" dirty="0">
                <a:solidFill>
                  <a:srgbClr val="242424"/>
                </a:solidFill>
                <a:latin typeface="Segoe UI"/>
                <a:cs typeface="Segoe UI"/>
              </a:rPr>
              <a:t>Welcome to Ormiston Rivers Academy, I will be the Head of Year 7! </a:t>
            </a:r>
            <a:endParaRPr lang="en-GB" sz="1300"/>
          </a:p>
          <a:p>
            <a:pPr marL="139700" indent="0">
              <a:buNone/>
            </a:pPr>
            <a:endParaRPr lang="en-US" sz="1300" dirty="0"/>
          </a:p>
          <a:p>
            <a:pPr marL="139700" indent="0">
              <a:buNone/>
            </a:pPr>
            <a:r>
              <a:rPr lang="en-GB" sz="1300" dirty="0">
                <a:solidFill>
                  <a:srgbClr val="242424"/>
                </a:solidFill>
                <a:latin typeface="Segoe UI"/>
                <a:cs typeface="Segoe UI"/>
              </a:rPr>
              <a:t>There will be a mixture of feelings and emotions as your child begins the academic year, embarking on the next stage of their journey in education. Rest assured that will be the same for me, as I am also new to Ormiston Rivers, doing a job that I have undertaken  previously and which I’m very passionate about. </a:t>
            </a:r>
            <a:endParaRPr lang="en-GB" sz="1300"/>
          </a:p>
          <a:p>
            <a:pPr marL="139700" indent="0">
              <a:buNone/>
            </a:pPr>
            <a:endParaRPr lang="en-US" sz="1300" dirty="0"/>
          </a:p>
          <a:p>
            <a:pPr marL="139700" indent="0">
              <a:buNone/>
            </a:pPr>
            <a:r>
              <a:rPr lang="en-GB" sz="1300" dirty="0">
                <a:solidFill>
                  <a:srgbClr val="242424"/>
                </a:solidFill>
                <a:latin typeface="Segoe UI"/>
                <a:cs typeface="Segoe UI"/>
              </a:rPr>
              <a:t>Aspiration, Independence, Resilience and Respect are at the forefront of what takes place at Ormiston Rivers and as Head of Year I will be championing these key values daily. As a school and as the Head of Year, we have very high standards and it is important we work together, to get the very best out of all our students. </a:t>
            </a:r>
            <a:endParaRPr lang="en-GB" sz="1300"/>
          </a:p>
          <a:p>
            <a:pPr marL="139700" indent="0">
              <a:buNone/>
            </a:pPr>
            <a:br>
              <a:rPr lang="en-US" sz="1300" dirty="0"/>
            </a:br>
            <a:r>
              <a:rPr lang="en-GB" sz="1300" dirty="0">
                <a:solidFill>
                  <a:srgbClr val="242424"/>
                </a:solidFill>
                <a:latin typeface="Segoe UI"/>
                <a:cs typeface="Segoe UI"/>
              </a:rPr>
              <a:t>The school policies on a variety of different aspects linked to our pupil’s education, safety and wellbeing can be found on the school website.  I will be using and following these consistently and rigorously and would encourage you to look at these, so we can continue to support your child here at Ormiston Rivers. </a:t>
            </a:r>
            <a:endParaRPr lang="en-GB" sz="1300"/>
          </a:p>
          <a:p>
            <a:pPr marL="139700" indent="0">
              <a:buNone/>
            </a:pPr>
            <a:br>
              <a:rPr lang="en-US" sz="1300" dirty="0"/>
            </a:br>
            <a:r>
              <a:rPr lang="en-GB" sz="1300" dirty="0">
                <a:solidFill>
                  <a:srgbClr val="242424"/>
                </a:solidFill>
                <a:latin typeface="Segoe UI"/>
                <a:cs typeface="Segoe UI"/>
              </a:rPr>
              <a:t>Academic success, making consistent progress in all subjects  and enjoying  learning are of paramount importance. What is equally as important is doing all we can to make sure that our young adults grow into becoming the best version of themselves, by having a positive impact in school and in society. </a:t>
            </a:r>
            <a:endParaRPr lang="en-GB" sz="1300"/>
          </a:p>
          <a:p>
            <a:pPr marL="139700" indent="0">
              <a:buNone/>
            </a:pPr>
            <a:br>
              <a:rPr lang="en-US" sz="1300" dirty="0"/>
            </a:br>
            <a:r>
              <a:rPr lang="en-GB" sz="1300" dirty="0">
                <a:solidFill>
                  <a:srgbClr val="242424"/>
                </a:solidFill>
                <a:latin typeface="Segoe UI"/>
                <a:cs typeface="Segoe UI"/>
              </a:rPr>
              <a:t>I am very much looking forward to working here and getting to know and support your child both inside and outside of the classroom environment. I have no doubt that I will be working alongside a supportive and dedicated staff body who will give their all every day to support each member of this year group. Your support working with us all, will be greatly appreciated.</a:t>
            </a:r>
            <a:endParaRPr lang="en-GB" sz="1300"/>
          </a:p>
          <a:p>
            <a:pPr marL="139700" indent="0">
              <a:buNone/>
            </a:pPr>
            <a:r>
              <a:rPr lang="en-GB" b="1"/>
              <a:t>Mr P Shanahan</a:t>
            </a:r>
            <a:endParaRPr lang="en-GB" b="1" dirty="0"/>
          </a:p>
        </p:txBody>
      </p:sp>
    </p:spTree>
    <p:extLst>
      <p:ext uri="{BB962C8B-B14F-4D97-AF65-F5344CB8AC3E}">
        <p14:creationId xmlns:p14="http://schemas.microsoft.com/office/powerpoint/2010/main" val="3839247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g13a3a9abea1_0_93"/>
          <p:cNvSpPr txBox="1">
            <a:spLocks noGrp="1"/>
          </p:cNvSpPr>
          <p:nvPr>
            <p:ph type="title"/>
          </p:nvPr>
        </p:nvSpPr>
        <p:spPr>
          <a:xfrm>
            <a:off x="3396175" y="292100"/>
            <a:ext cx="7224200" cy="1051700"/>
          </a:xfrm>
          <a:prstGeom prst="rect">
            <a:avLst/>
          </a:prstGeom>
        </p:spPr>
        <p:txBody>
          <a:bodyPr spcFirstLastPara="1" wrap="square" lIns="91425" tIns="91425" rIns="91425" bIns="91425" anchor="t" anchorCtr="0">
            <a:noAutofit/>
          </a:bodyPr>
          <a:lstStyle/>
          <a:p>
            <a:pPr>
              <a:buClr>
                <a:schemeClr val="dk1"/>
              </a:buClr>
              <a:buSzPts val="1100"/>
            </a:pPr>
            <a:r>
              <a:rPr lang="en-GB">
                <a:solidFill>
                  <a:schemeClr val="lt1"/>
                </a:solidFill>
              </a:rPr>
              <a:t>Being ready to learn</a:t>
            </a:r>
            <a:endParaRPr/>
          </a:p>
        </p:txBody>
      </p:sp>
      <p:sp>
        <p:nvSpPr>
          <p:cNvPr id="239" name="Google Shape;239;g13a3a9abea1_0_93"/>
          <p:cNvSpPr txBox="1">
            <a:spLocks noGrp="1"/>
          </p:cNvSpPr>
          <p:nvPr>
            <p:ph type="body" idx="2"/>
          </p:nvPr>
        </p:nvSpPr>
        <p:spPr>
          <a:xfrm>
            <a:off x="655500" y="1857983"/>
            <a:ext cx="6703800" cy="536000"/>
          </a:xfrm>
          <a:prstGeom prst="rect">
            <a:avLst/>
          </a:prstGeom>
        </p:spPr>
        <p:txBody>
          <a:bodyPr spcFirstLastPara="1" wrap="square" lIns="91425" tIns="91425" rIns="91425" bIns="91425" anchor="t" anchorCtr="0">
            <a:noAutofit/>
          </a:bodyPr>
          <a:lstStyle/>
          <a:p>
            <a:pPr marL="0" indent="0">
              <a:buClr>
                <a:schemeClr val="dk1"/>
              </a:buClr>
              <a:buSzPts val="1100"/>
              <a:buNone/>
            </a:pPr>
            <a:r>
              <a:rPr lang="en-GB" sz="2000">
                <a:solidFill>
                  <a:srgbClr val="C00000"/>
                </a:solidFill>
                <a:latin typeface="Calibri"/>
                <a:ea typeface="Arial"/>
                <a:cs typeface="Arial"/>
                <a:sym typeface="Arial"/>
              </a:rPr>
              <a:t>Building Independence</a:t>
            </a:r>
            <a:endParaRPr lang="en-US" sz="2000">
              <a:solidFill>
                <a:srgbClr val="C00000"/>
              </a:solidFill>
              <a:latin typeface="Calibri"/>
              <a:ea typeface="Arial"/>
              <a:cs typeface="Arial"/>
            </a:endParaRPr>
          </a:p>
          <a:p>
            <a:pPr marL="0" indent="0" algn="ctr">
              <a:buClr>
                <a:schemeClr val="dk1"/>
              </a:buClr>
              <a:buSzPts val="1100"/>
              <a:buNone/>
            </a:pPr>
            <a:endParaRPr/>
          </a:p>
        </p:txBody>
      </p:sp>
      <p:pic>
        <p:nvPicPr>
          <p:cNvPr id="240" name="Google Shape;240;g13a3a9abea1_0_93"/>
          <p:cNvPicPr preferRelativeResize="0"/>
          <p:nvPr/>
        </p:nvPicPr>
        <p:blipFill rotWithShape="1">
          <a:blip r:embed="rId3">
            <a:alphaModFix/>
          </a:blip>
          <a:srcRect t="4147" b="1420"/>
          <a:stretch/>
        </p:blipFill>
        <p:spPr>
          <a:xfrm>
            <a:off x="7638126" y="1793289"/>
            <a:ext cx="3645505" cy="4367814"/>
          </a:xfrm>
          <a:prstGeom prst="rect">
            <a:avLst/>
          </a:prstGeom>
          <a:noFill/>
          <a:ln>
            <a:noFill/>
          </a:ln>
        </p:spPr>
      </p:pic>
      <p:sp>
        <p:nvSpPr>
          <p:cNvPr id="2" name="TextBox 1">
            <a:extLst>
              <a:ext uri="{FF2B5EF4-FFF2-40B4-BE49-F238E27FC236}">
                <a16:creationId xmlns:a16="http://schemas.microsoft.com/office/drawing/2014/main" id="{64FF793D-8B56-562F-8F18-39F5A534C73A}"/>
              </a:ext>
            </a:extLst>
          </p:cNvPr>
          <p:cNvSpPr txBox="1"/>
          <p:nvPr/>
        </p:nvSpPr>
        <p:spPr>
          <a:xfrm>
            <a:off x="651912" y="2584450"/>
            <a:ext cx="6202278"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solidFill>
                  <a:srgbClr val="0070C0"/>
                </a:solidFill>
                <a:latin typeface="Calibri"/>
                <a:ea typeface="Segoe UI"/>
                <a:cs typeface="Segoe UI"/>
              </a:rPr>
              <a:t>We ask all students to make sure that they are ready to learn for all lessons</a:t>
            </a:r>
            <a:r>
              <a:rPr lang="en-US" dirty="0">
                <a:solidFill>
                  <a:srgbClr val="0070C0"/>
                </a:solidFill>
                <a:latin typeface="Calibri"/>
                <a:ea typeface="Segoe UI"/>
                <a:cs typeface="Segoe UI"/>
              </a:rPr>
              <a:t>​.  This includes having their writing equipment, planners, reading books and calculators with them.</a:t>
            </a:r>
          </a:p>
          <a:p>
            <a:pPr rtl="0"/>
            <a:r>
              <a:rPr lang="en-US" dirty="0">
                <a:solidFill>
                  <a:srgbClr val="0070C0"/>
                </a:solidFill>
                <a:latin typeface="Calibri"/>
                <a:ea typeface="Segoe UI"/>
                <a:cs typeface="Segoe UI"/>
              </a:rPr>
              <a:t>​</a:t>
            </a:r>
          </a:p>
          <a:p>
            <a:r>
              <a:rPr lang="en-GB" dirty="0">
                <a:solidFill>
                  <a:srgbClr val="0070C0"/>
                </a:solidFill>
                <a:latin typeface="Calibri"/>
                <a:ea typeface="Segoe UI"/>
                <a:cs typeface="Segoe UI"/>
              </a:rPr>
              <a:t>All form tutors and teachers will be checking at the start of every lesson.  The school shop is open every day to purchase equipment too.</a:t>
            </a:r>
            <a:endParaRPr lang="en-GB" dirty="0">
              <a:solidFill>
                <a:srgbClr val="0070C0"/>
              </a:solidFill>
              <a:latin typeface="Calibri"/>
              <a:ea typeface="Segoe UI"/>
              <a:cs typeface="Calibri"/>
            </a:endParaRPr>
          </a:p>
          <a:p>
            <a:endParaRPr lang="en-US">
              <a:solidFill>
                <a:srgbClr val="0070C0"/>
              </a:solidFill>
              <a:latin typeface="Calibri"/>
              <a:ea typeface="Segoe UI"/>
              <a:cs typeface="Segoe UI"/>
            </a:endParaRPr>
          </a:p>
          <a:p>
            <a:r>
              <a:rPr lang="en-US" dirty="0">
                <a:solidFill>
                  <a:srgbClr val="0070C0"/>
                </a:solidFill>
                <a:latin typeface="Calibri"/>
                <a:ea typeface="Segoe UI"/>
                <a:cs typeface="Segoe UI"/>
              </a:rPr>
              <a:t>We are also aiming to reduce our plastic use in school and ask all students to bring in their own refillable water bottles each day.​</a:t>
            </a:r>
          </a:p>
          <a:p>
            <a:endParaRPr lang="en-US" dirty="0">
              <a:solidFill>
                <a:srgbClr val="0070C0"/>
              </a:solidFill>
              <a:latin typeface="Calibri"/>
              <a:cs typeface="Segoe UI"/>
            </a:endParaRPr>
          </a:p>
        </p:txBody>
      </p:sp>
    </p:spTree>
    <p:extLst>
      <p:ext uri="{BB962C8B-B14F-4D97-AF65-F5344CB8AC3E}">
        <p14:creationId xmlns:p14="http://schemas.microsoft.com/office/powerpoint/2010/main" val="3358668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5A5E7-8385-8537-5820-5DC5E8FEAAAC}"/>
              </a:ext>
            </a:extLst>
          </p:cNvPr>
          <p:cNvSpPr>
            <a:spLocks noGrp="1"/>
          </p:cNvSpPr>
          <p:nvPr>
            <p:ph type="title"/>
          </p:nvPr>
        </p:nvSpPr>
        <p:spPr>
          <a:xfrm>
            <a:off x="3529167" y="279400"/>
            <a:ext cx="8658600" cy="1280300"/>
          </a:xfrm>
        </p:spPr>
        <p:txBody>
          <a:bodyPr/>
          <a:lstStyle/>
          <a:p>
            <a:r>
              <a:rPr lang="en-GB"/>
              <a:t>Uniform List</a:t>
            </a:r>
          </a:p>
        </p:txBody>
      </p:sp>
      <p:sp>
        <p:nvSpPr>
          <p:cNvPr id="4" name="Text Placeholder 3">
            <a:extLst>
              <a:ext uri="{FF2B5EF4-FFF2-40B4-BE49-F238E27FC236}">
                <a16:creationId xmlns:a16="http://schemas.microsoft.com/office/drawing/2014/main" id="{10B6C18E-170D-6D97-E617-A3E99E833E01}"/>
              </a:ext>
            </a:extLst>
          </p:cNvPr>
          <p:cNvSpPr>
            <a:spLocks noGrp="1"/>
          </p:cNvSpPr>
          <p:nvPr>
            <p:ph type="body" idx="2"/>
          </p:nvPr>
        </p:nvSpPr>
        <p:spPr>
          <a:xfrm>
            <a:off x="858533" y="1788889"/>
            <a:ext cx="10482443" cy="4050911"/>
          </a:xfrm>
        </p:spPr>
        <p:txBody>
          <a:bodyPr/>
          <a:lstStyle/>
          <a:p>
            <a:pPr marL="139700" indent="0">
              <a:buNone/>
            </a:pPr>
            <a:r>
              <a:rPr lang="en-GB" sz="1600" dirty="0"/>
              <a:t>We want our students to wear their uniform with Pride.  We have taken steps to make sure our uniform is affordable and practical as possible. </a:t>
            </a:r>
            <a:endParaRPr lang="en-US" sz="1600" dirty="0"/>
          </a:p>
          <a:p>
            <a:endParaRPr lang="en-GB" sz="1600"/>
          </a:p>
          <a:p>
            <a:r>
              <a:rPr lang="en-GB" sz="1600" dirty="0"/>
              <a:t>Academy Blazer with blue trim and Ormiston Rivers Academy Badge</a:t>
            </a:r>
          </a:p>
          <a:p>
            <a:r>
              <a:rPr lang="en-GB" sz="1600" dirty="0"/>
              <a:t>Plain black school trousers or Academy tartan mock kilt, kilts should be no more than 5cm above the knee</a:t>
            </a:r>
          </a:p>
          <a:p>
            <a:r>
              <a:rPr lang="en-GB" sz="1600" dirty="0"/>
              <a:t>Black socks or neutral plain tights</a:t>
            </a:r>
          </a:p>
          <a:p>
            <a:r>
              <a:rPr lang="en-GB" sz="1600" dirty="0"/>
              <a:t>White school shirt that can be done up to the top button (long or short sleeves)</a:t>
            </a:r>
          </a:p>
          <a:p>
            <a:r>
              <a:rPr lang="en-GB" sz="1600" dirty="0"/>
              <a:t>School clip on tie or normal tying tie for all students</a:t>
            </a:r>
          </a:p>
          <a:p>
            <a:r>
              <a:rPr lang="en-GB" sz="1600" dirty="0"/>
              <a:t>Black leather school shoes – not </a:t>
            </a:r>
            <a:r>
              <a:rPr lang="en-GB" sz="1600" dirty="0" err="1"/>
              <a:t>Vanns</a:t>
            </a:r>
            <a:r>
              <a:rPr lang="en-GB" sz="1600" dirty="0"/>
              <a:t>, or canvas shoes/trainers.</a:t>
            </a:r>
          </a:p>
          <a:p>
            <a:endParaRPr lang="en-GB" sz="1600"/>
          </a:p>
          <a:p>
            <a:endParaRPr lang="en-GB" sz="1600"/>
          </a:p>
          <a:p>
            <a:r>
              <a:rPr lang="en-GB" sz="1600" dirty="0"/>
              <a:t>Leggings are not permitted at all</a:t>
            </a:r>
          </a:p>
          <a:p>
            <a:r>
              <a:rPr lang="en-GB" sz="1600" dirty="0"/>
              <a:t>Decorative belts, combat style trousers and cropped trousers are not permitted</a:t>
            </a:r>
          </a:p>
          <a:p>
            <a:r>
              <a:rPr lang="en-GB" sz="1600" dirty="0"/>
              <a:t>Only the official Academy jumper is permitted, although this is no longer a compulsory item, sweatshirts and hoodies are not to be worn.</a:t>
            </a:r>
          </a:p>
          <a:p>
            <a:endParaRPr lang="en-GB"/>
          </a:p>
        </p:txBody>
      </p:sp>
      <p:sp>
        <p:nvSpPr>
          <p:cNvPr id="6" name="TextBox 5">
            <a:extLst>
              <a:ext uri="{FF2B5EF4-FFF2-40B4-BE49-F238E27FC236}">
                <a16:creationId xmlns:a16="http://schemas.microsoft.com/office/drawing/2014/main" id="{40C5A5F3-CD60-55D8-C93F-3F5BF1BBDAA5}"/>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Tree>
    <p:extLst>
      <p:ext uri="{BB962C8B-B14F-4D97-AF65-F5344CB8AC3E}">
        <p14:creationId xmlns:p14="http://schemas.microsoft.com/office/powerpoint/2010/main" val="3008502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7672B-D7DC-31AB-2BB9-A46A7A8AC247}"/>
              </a:ext>
            </a:extLst>
          </p:cNvPr>
          <p:cNvSpPr>
            <a:spLocks noGrp="1"/>
          </p:cNvSpPr>
          <p:nvPr>
            <p:ph type="title"/>
          </p:nvPr>
        </p:nvSpPr>
        <p:spPr>
          <a:xfrm>
            <a:off x="3529167" y="224117"/>
            <a:ext cx="8655611" cy="1335583"/>
          </a:xfrm>
        </p:spPr>
        <p:txBody>
          <a:bodyPr/>
          <a:lstStyle/>
          <a:p>
            <a:r>
              <a:rPr lang="en-GB"/>
              <a:t>PE Uniform</a:t>
            </a:r>
          </a:p>
        </p:txBody>
      </p:sp>
      <p:sp>
        <p:nvSpPr>
          <p:cNvPr id="4" name="Text Placeholder 3">
            <a:extLst>
              <a:ext uri="{FF2B5EF4-FFF2-40B4-BE49-F238E27FC236}">
                <a16:creationId xmlns:a16="http://schemas.microsoft.com/office/drawing/2014/main" id="{6FDF0930-B6C3-7050-3FF0-94546C6C5D11}"/>
              </a:ext>
            </a:extLst>
          </p:cNvPr>
          <p:cNvSpPr>
            <a:spLocks noGrp="1"/>
          </p:cNvSpPr>
          <p:nvPr>
            <p:ph type="body" idx="2"/>
          </p:nvPr>
        </p:nvSpPr>
        <p:spPr>
          <a:xfrm>
            <a:off x="858533" y="1978642"/>
            <a:ext cx="10398809" cy="3861158"/>
          </a:xfrm>
        </p:spPr>
        <p:txBody>
          <a:bodyPr/>
          <a:lstStyle/>
          <a:p>
            <a:pPr marL="139700" indent="0">
              <a:buNone/>
            </a:pPr>
            <a:r>
              <a:rPr lang="en-GB" sz="1800"/>
              <a:t>Compulsory physical education uniform:</a:t>
            </a:r>
            <a:endParaRPr lang="en-US" sz="1800"/>
          </a:p>
          <a:p>
            <a:r>
              <a:rPr lang="en-GB" sz="1800"/>
              <a:t>Black polo shirt with blue trim and Academy logo</a:t>
            </a:r>
          </a:p>
          <a:p>
            <a:r>
              <a:rPr lang="en-GB" sz="1800"/>
              <a:t>Plain black shorts with Academy logo</a:t>
            </a:r>
          </a:p>
          <a:p>
            <a:r>
              <a:rPr lang="en-GB" sz="1800"/>
              <a:t>Long black socks</a:t>
            </a:r>
          </a:p>
          <a:p>
            <a:r>
              <a:rPr lang="en-GB" sz="1800"/>
              <a:t>Football/rugby boots</a:t>
            </a:r>
          </a:p>
          <a:p>
            <a:r>
              <a:rPr lang="en-GB" sz="1800"/>
              <a:t>Training shoes with non-marking soles, not plimsolls, Vanns, Converse etc.</a:t>
            </a:r>
          </a:p>
          <a:p>
            <a:r>
              <a:rPr lang="en-GB" sz="1800"/>
              <a:t>Shin pads for football</a:t>
            </a:r>
          </a:p>
          <a:p>
            <a:pPr marL="139700" indent="0">
              <a:buNone/>
            </a:pPr>
            <a:endParaRPr lang="en-GB" sz="1800"/>
          </a:p>
          <a:p>
            <a:pPr marL="139700" indent="0">
              <a:buNone/>
            </a:pPr>
            <a:r>
              <a:rPr lang="en-GB" sz="1800"/>
              <a:t>Optional P.E. items:</a:t>
            </a:r>
          </a:p>
          <a:p>
            <a:r>
              <a:rPr lang="en-GB" sz="1800"/>
              <a:t>Plain back underlayers, to be worn underneath the compulsory P.E. kit (no logos)</a:t>
            </a:r>
          </a:p>
          <a:p>
            <a:r>
              <a:rPr lang="en-GB" sz="1800"/>
              <a:t>ORA leggings</a:t>
            </a:r>
          </a:p>
          <a:p>
            <a:endParaRPr lang="en-GB" sz="1800"/>
          </a:p>
        </p:txBody>
      </p:sp>
    </p:spTree>
    <p:extLst>
      <p:ext uri="{BB962C8B-B14F-4D97-AF65-F5344CB8AC3E}">
        <p14:creationId xmlns:p14="http://schemas.microsoft.com/office/powerpoint/2010/main" val="2731475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g13a3a9abea1_0_93"/>
          <p:cNvSpPr txBox="1">
            <a:spLocks noGrp="1"/>
          </p:cNvSpPr>
          <p:nvPr>
            <p:ph type="title"/>
          </p:nvPr>
        </p:nvSpPr>
        <p:spPr>
          <a:xfrm>
            <a:off x="3459675" y="317500"/>
            <a:ext cx="7186100" cy="1242200"/>
          </a:xfrm>
          <a:prstGeom prst="rect">
            <a:avLst/>
          </a:prstGeom>
        </p:spPr>
        <p:txBody>
          <a:bodyPr spcFirstLastPara="1" wrap="square" lIns="91425" tIns="91425" rIns="91425" bIns="91425" anchor="t" anchorCtr="0">
            <a:noAutofit/>
          </a:bodyPr>
          <a:lstStyle/>
          <a:p>
            <a:pPr>
              <a:buClr>
                <a:schemeClr val="dk1"/>
              </a:buClr>
              <a:buSzPts val="1100"/>
            </a:pPr>
            <a:r>
              <a:rPr lang="en-GB">
                <a:solidFill>
                  <a:schemeClr val="lt1"/>
                </a:solidFill>
              </a:rPr>
              <a:t>Safeguarding</a:t>
            </a:r>
          </a:p>
        </p:txBody>
      </p:sp>
      <p:sp>
        <p:nvSpPr>
          <p:cNvPr id="239" name="Google Shape;239;g13a3a9abea1_0_93"/>
          <p:cNvSpPr txBox="1">
            <a:spLocks noGrp="1"/>
          </p:cNvSpPr>
          <p:nvPr>
            <p:ph type="body" idx="2"/>
          </p:nvPr>
        </p:nvSpPr>
        <p:spPr>
          <a:xfrm>
            <a:off x="515800" y="2010383"/>
            <a:ext cx="10564600" cy="447100"/>
          </a:xfrm>
          <a:prstGeom prst="rect">
            <a:avLst/>
          </a:prstGeom>
        </p:spPr>
        <p:txBody>
          <a:bodyPr spcFirstLastPara="1" wrap="square" lIns="91425" tIns="91425" rIns="91425" bIns="91425" anchor="t" anchorCtr="0">
            <a:noAutofit/>
          </a:bodyPr>
          <a:lstStyle/>
          <a:p>
            <a:pPr>
              <a:buNone/>
            </a:pPr>
            <a:r>
              <a:rPr lang="en-GB" sz="2400">
                <a:solidFill>
                  <a:srgbClr val="C00000"/>
                </a:solidFill>
                <a:latin typeface="Calibri"/>
                <a:cs typeface="Calibri"/>
              </a:rPr>
              <a:t>Our Senior Designated Person is Ms Goodfellow, Assistant Vice-Principal</a:t>
            </a:r>
            <a:endParaRPr lang="en-US" sz="2400">
              <a:solidFill>
                <a:srgbClr val="C00000"/>
              </a:solidFill>
            </a:endParaRPr>
          </a:p>
          <a:p>
            <a:pPr marL="0" indent="0" algn="ctr">
              <a:buSzPts val="1100"/>
              <a:buNone/>
            </a:pPr>
            <a:endParaRPr lang="en-GB" sz="2000" b="1" u="sng">
              <a:solidFill>
                <a:srgbClr val="C00000"/>
              </a:solidFill>
              <a:latin typeface="Arial"/>
              <a:cs typeface="Arial"/>
            </a:endParaRPr>
          </a:p>
        </p:txBody>
      </p:sp>
      <p:sp>
        <p:nvSpPr>
          <p:cNvPr id="2" name="TextBox 1">
            <a:extLst>
              <a:ext uri="{FF2B5EF4-FFF2-40B4-BE49-F238E27FC236}">
                <a16:creationId xmlns:a16="http://schemas.microsoft.com/office/drawing/2014/main" id="{96E58724-37A6-AFD7-869F-AD22E6C81575}"/>
              </a:ext>
            </a:extLst>
          </p:cNvPr>
          <p:cNvSpPr txBox="1"/>
          <p:nvPr/>
        </p:nvSpPr>
        <p:spPr>
          <a:xfrm>
            <a:off x="650240" y="2743200"/>
            <a:ext cx="10407650"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solidFill>
                  <a:srgbClr val="002060"/>
                </a:solidFill>
                <a:latin typeface="Calibri"/>
                <a:ea typeface="Segoe UI"/>
                <a:cs typeface="Segoe UI"/>
              </a:rPr>
              <a:t>We also have a team of Student Support Assistants (SSAs) to report issues to.  If you have any concerns about the welfare of any of the children within the school, please do speak with them. </a:t>
            </a:r>
            <a:endParaRPr lang="en-US">
              <a:solidFill>
                <a:srgbClr val="002060"/>
              </a:solidFill>
              <a:latin typeface="Calibri"/>
              <a:ea typeface="Segoe UI"/>
              <a:cs typeface="Segoe UI"/>
            </a:endParaRPr>
          </a:p>
          <a:p>
            <a:endParaRPr lang="en-GB">
              <a:solidFill>
                <a:srgbClr val="002060"/>
              </a:solidFill>
              <a:latin typeface="Calibri"/>
              <a:ea typeface="Segoe UI"/>
              <a:cs typeface="Segoe UI"/>
            </a:endParaRPr>
          </a:p>
          <a:p>
            <a:r>
              <a:rPr lang="en-GB">
                <a:solidFill>
                  <a:srgbClr val="002060"/>
                </a:solidFill>
                <a:latin typeface="Calibri"/>
                <a:ea typeface="Segoe UI"/>
                <a:cs typeface="Segoe UI"/>
              </a:rPr>
              <a:t>When concerns are raised or noticed, we must make sure that any information is recorded. Parents will be contacted to discuss any concerns as soon as possible. On a few occasions, where there may be serious concerns, the information must be shared with our partners in the Police, Social Services and in Health as well. </a:t>
            </a:r>
            <a:r>
              <a:rPr lang="en-US">
                <a:solidFill>
                  <a:srgbClr val="002060"/>
                </a:solidFill>
                <a:latin typeface="Calibri"/>
                <a:ea typeface="Segoe UI"/>
                <a:cs typeface="Segoe UI"/>
              </a:rPr>
              <a:t>​</a:t>
            </a:r>
          </a:p>
          <a:p>
            <a:endParaRPr lang="en-US">
              <a:solidFill>
                <a:srgbClr val="002060"/>
              </a:solidFill>
              <a:latin typeface="Calibri"/>
              <a:ea typeface="Segoe UI"/>
              <a:cs typeface="Segoe UI"/>
            </a:endParaRPr>
          </a:p>
          <a:p>
            <a:r>
              <a:rPr lang="en-GB">
                <a:solidFill>
                  <a:srgbClr val="002060"/>
                </a:solidFill>
                <a:latin typeface="Calibri"/>
                <a:ea typeface="Segoe UI"/>
                <a:cs typeface="Segoe UI"/>
              </a:rPr>
              <a:t>Let your child’s form tutor or class teacher know if something has happened that means your child is upset or unhappy; or if there is something you feel we ought to know. This will enable us to support your child.  The sooner we know there has been as issue the sooner we can resolve it.</a:t>
            </a:r>
            <a:endParaRPr lang="en-GB">
              <a:cs typeface="Arial"/>
            </a:endParaRPr>
          </a:p>
        </p:txBody>
      </p:sp>
    </p:spTree>
    <p:extLst>
      <p:ext uri="{BB962C8B-B14F-4D97-AF65-F5344CB8AC3E}">
        <p14:creationId xmlns:p14="http://schemas.microsoft.com/office/powerpoint/2010/main" val="3178068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g13a3a9abea1_0_93"/>
          <p:cNvSpPr txBox="1">
            <a:spLocks noGrp="1"/>
          </p:cNvSpPr>
          <p:nvPr>
            <p:ph type="title"/>
          </p:nvPr>
        </p:nvSpPr>
        <p:spPr>
          <a:xfrm>
            <a:off x="3459675" y="317500"/>
            <a:ext cx="7186100" cy="1242200"/>
          </a:xfrm>
          <a:prstGeom prst="rect">
            <a:avLst/>
          </a:prstGeom>
        </p:spPr>
        <p:txBody>
          <a:bodyPr spcFirstLastPara="1" wrap="square" lIns="91425" tIns="91425" rIns="91425" bIns="91425" anchor="t" anchorCtr="0">
            <a:noAutofit/>
          </a:bodyPr>
          <a:lstStyle/>
          <a:p>
            <a:pPr>
              <a:buClr>
                <a:schemeClr val="dk1"/>
              </a:buClr>
              <a:buSzPts val="1100"/>
            </a:pPr>
            <a:r>
              <a:rPr lang="en-GB">
                <a:solidFill>
                  <a:schemeClr val="lt1"/>
                </a:solidFill>
              </a:rPr>
              <a:t>Keeping Children safe</a:t>
            </a:r>
          </a:p>
        </p:txBody>
      </p:sp>
      <p:sp>
        <p:nvSpPr>
          <p:cNvPr id="239" name="Google Shape;239;g13a3a9abea1_0_93"/>
          <p:cNvSpPr txBox="1">
            <a:spLocks noGrp="1"/>
          </p:cNvSpPr>
          <p:nvPr>
            <p:ph type="body" idx="2"/>
          </p:nvPr>
        </p:nvSpPr>
        <p:spPr>
          <a:xfrm>
            <a:off x="757100" y="2010383"/>
            <a:ext cx="10539200" cy="624900"/>
          </a:xfrm>
          <a:prstGeom prst="rect">
            <a:avLst/>
          </a:prstGeom>
        </p:spPr>
        <p:txBody>
          <a:bodyPr spcFirstLastPara="1" wrap="square" lIns="91425" tIns="91425" rIns="91425" bIns="91425" anchor="t" anchorCtr="0">
            <a:noAutofit/>
          </a:bodyPr>
          <a:lstStyle/>
          <a:p>
            <a:pPr marL="0" indent="0">
              <a:buClr>
                <a:schemeClr val="dk1"/>
              </a:buClr>
              <a:buSzPts val="1100"/>
              <a:buNone/>
            </a:pPr>
            <a:r>
              <a:rPr lang="en-GB" sz="2400" dirty="0">
                <a:solidFill>
                  <a:srgbClr val="C00000"/>
                </a:solidFill>
                <a:latin typeface="Calibri"/>
                <a:cs typeface="Arial"/>
              </a:rPr>
              <a:t>Travelling to and from school</a:t>
            </a:r>
            <a:endParaRPr lang="en-US" sz="2400" dirty="0">
              <a:solidFill>
                <a:srgbClr val="C00000"/>
              </a:solidFill>
              <a:latin typeface="Calibri"/>
            </a:endParaRPr>
          </a:p>
        </p:txBody>
      </p:sp>
      <p:sp>
        <p:nvSpPr>
          <p:cNvPr id="2" name="TextBox 1">
            <a:extLst>
              <a:ext uri="{FF2B5EF4-FFF2-40B4-BE49-F238E27FC236}">
                <a16:creationId xmlns:a16="http://schemas.microsoft.com/office/drawing/2014/main" id="{49974517-DBC7-B70F-F9AF-45835FC37798}"/>
              </a:ext>
            </a:extLst>
          </p:cNvPr>
          <p:cNvSpPr txBox="1"/>
          <p:nvPr/>
        </p:nvSpPr>
        <p:spPr>
          <a:xfrm>
            <a:off x="880110" y="2821940"/>
            <a:ext cx="9792970"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latin typeface="Calibri"/>
                <a:cs typeface="Calibri"/>
              </a:rPr>
              <a:t>Some children will be walking or cycling home from school.  At primary school, students will have been taught about road safety, and may have done their cycling proficiency award.  We will continue to discuss these themes, plus rail and water safety, and being safe in the local community.  We work closely with the local policing team to support our students and will invite them into school to discuss these topics.</a:t>
            </a:r>
          </a:p>
          <a:p>
            <a:endParaRPr lang="en-GB">
              <a:latin typeface="Calibri"/>
              <a:cs typeface="Calibri"/>
            </a:endParaRPr>
          </a:p>
          <a:p>
            <a:r>
              <a:rPr lang="en-GB">
                <a:latin typeface="Calibri"/>
                <a:cs typeface="Calibri"/>
              </a:rPr>
              <a:t>Children may be using the school bus for the first time.  Check the times and locations of the pick-up/drop offs carefully – you may wish to practice getting the bus during the summer holiday.  We work closely with the bus companies – they do have CCTV on each bus to monitor students' safety.</a:t>
            </a:r>
          </a:p>
          <a:p>
            <a:pPr algn="l"/>
            <a:endParaRPr lang="en-GB">
              <a:latin typeface="Calibri"/>
              <a:cs typeface="Calibri"/>
            </a:endParaRPr>
          </a:p>
          <a:p>
            <a:endParaRPr lang="en-GB">
              <a:latin typeface="Calibri"/>
              <a:cs typeface="Arial"/>
            </a:endParaRPr>
          </a:p>
        </p:txBody>
      </p:sp>
    </p:spTree>
    <p:extLst>
      <p:ext uri="{BB962C8B-B14F-4D97-AF65-F5344CB8AC3E}">
        <p14:creationId xmlns:p14="http://schemas.microsoft.com/office/powerpoint/2010/main" val="2548083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g13a3a9abea1_0_93"/>
          <p:cNvSpPr txBox="1">
            <a:spLocks noGrp="1"/>
          </p:cNvSpPr>
          <p:nvPr>
            <p:ph type="title"/>
          </p:nvPr>
        </p:nvSpPr>
        <p:spPr>
          <a:xfrm>
            <a:off x="3459675" y="317500"/>
            <a:ext cx="7186100" cy="1242200"/>
          </a:xfrm>
          <a:prstGeom prst="rect">
            <a:avLst/>
          </a:prstGeom>
        </p:spPr>
        <p:txBody>
          <a:bodyPr spcFirstLastPara="1" wrap="square" lIns="91425" tIns="91425" rIns="91425" bIns="91425" anchor="t" anchorCtr="0">
            <a:noAutofit/>
          </a:bodyPr>
          <a:lstStyle/>
          <a:p>
            <a:r>
              <a:rPr lang="en-GB" sz="3600" b="1">
                <a:solidFill>
                  <a:schemeClr val="bg1"/>
                </a:solidFill>
                <a:cs typeface="Calibri"/>
              </a:rPr>
              <a:t>Internet Safety</a:t>
            </a:r>
            <a:endParaRPr lang="en-US" sz="3600" b="1">
              <a:solidFill>
                <a:schemeClr val="bg1"/>
              </a:solidFill>
            </a:endParaRPr>
          </a:p>
        </p:txBody>
      </p:sp>
      <p:sp>
        <p:nvSpPr>
          <p:cNvPr id="239" name="Google Shape;239;g13a3a9abea1_0_93"/>
          <p:cNvSpPr txBox="1">
            <a:spLocks noGrp="1"/>
          </p:cNvSpPr>
          <p:nvPr>
            <p:ph type="body" idx="2"/>
          </p:nvPr>
        </p:nvSpPr>
        <p:spPr>
          <a:xfrm>
            <a:off x="807900" y="1743683"/>
            <a:ext cx="10539200" cy="624900"/>
          </a:xfrm>
          <a:prstGeom prst="rect">
            <a:avLst/>
          </a:prstGeom>
        </p:spPr>
        <p:txBody>
          <a:bodyPr spcFirstLastPara="1" wrap="square" lIns="91425" tIns="91425" rIns="91425" bIns="91425" anchor="t" anchorCtr="0">
            <a:noAutofit/>
          </a:bodyPr>
          <a:lstStyle/>
          <a:p>
            <a:pPr>
              <a:buNone/>
            </a:pPr>
            <a:r>
              <a:rPr lang="en-GB" sz="1600">
                <a:latin typeface="Calibri"/>
                <a:cs typeface="Calibri"/>
              </a:rPr>
              <a:t> </a:t>
            </a:r>
            <a:r>
              <a:rPr lang="en-GB" sz="2400">
                <a:solidFill>
                  <a:srgbClr val="C00000"/>
                </a:solidFill>
                <a:latin typeface="Calibri"/>
                <a:cs typeface="Calibri"/>
              </a:rPr>
              <a:t>Being safe online and when using social media – in school and at home</a:t>
            </a:r>
          </a:p>
          <a:p>
            <a:pPr>
              <a:buNone/>
            </a:pPr>
            <a:endParaRPr lang="en-GB" sz="1600">
              <a:latin typeface="Calibri"/>
              <a:cs typeface="Calibri"/>
            </a:endParaRPr>
          </a:p>
          <a:p>
            <a:pPr marL="0" indent="0" algn="ctr">
              <a:buSzPts val="1100"/>
              <a:buNone/>
            </a:pPr>
            <a:endParaRPr lang="en-GB" sz="2000" b="1" u="sng">
              <a:solidFill>
                <a:srgbClr val="073763"/>
              </a:solidFill>
              <a:latin typeface="Arial"/>
              <a:cs typeface="Arial"/>
            </a:endParaRPr>
          </a:p>
        </p:txBody>
      </p:sp>
      <p:sp>
        <p:nvSpPr>
          <p:cNvPr id="2" name="TextBox 1">
            <a:extLst>
              <a:ext uri="{FF2B5EF4-FFF2-40B4-BE49-F238E27FC236}">
                <a16:creationId xmlns:a16="http://schemas.microsoft.com/office/drawing/2014/main" id="{2A25E1D4-C3B1-1672-9BDC-CC576BB1A53C}"/>
              </a:ext>
            </a:extLst>
          </p:cNvPr>
          <p:cNvSpPr txBox="1"/>
          <p:nvPr/>
        </p:nvSpPr>
        <p:spPr>
          <a:xfrm>
            <a:off x="185965" y="2149748"/>
            <a:ext cx="11676379"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317500"/>
            <a:r>
              <a:rPr lang="en-GB">
                <a:solidFill>
                  <a:srgbClr val="002060"/>
                </a:solidFill>
                <a:latin typeface="Calibri"/>
                <a:cs typeface="Calibri"/>
              </a:rPr>
              <a:t>Within school we have strict filters on our computers that help block inappropriate sites for the children. The children are frequently reminded of Internet Safety Rules through the curriculum and assemblies, and we ask parents/carers to sign our Acceptable use Policy in students' planners.</a:t>
            </a:r>
            <a:endParaRPr lang="en-US">
              <a:solidFill>
                <a:srgbClr val="002060"/>
              </a:solidFill>
              <a:latin typeface="Calibri"/>
              <a:cs typeface="Calibri"/>
            </a:endParaRPr>
          </a:p>
          <a:p>
            <a:pPr marL="457200" indent="-317500"/>
            <a:endParaRPr lang="en-GB">
              <a:solidFill>
                <a:srgbClr val="002060"/>
              </a:solidFill>
              <a:latin typeface="Calibri"/>
              <a:cs typeface="Calibri"/>
            </a:endParaRPr>
          </a:p>
          <a:p>
            <a:pPr marL="457200" indent="-317500"/>
            <a:r>
              <a:rPr lang="en-GB">
                <a:solidFill>
                  <a:srgbClr val="002060"/>
                </a:solidFill>
                <a:latin typeface="Calibri"/>
                <a:cs typeface="Calibri"/>
              </a:rPr>
              <a:t>We urge parents to keep a close eye on the internet usage that children access at home. Children may be using Social Media sites on their phones at home – we always advise parents/carers to monitor this and know their contacts and passwords.</a:t>
            </a:r>
            <a:endParaRPr lang="en-US">
              <a:solidFill>
                <a:srgbClr val="002060"/>
              </a:solidFill>
              <a:latin typeface="Calibri"/>
              <a:cs typeface="Calibri"/>
            </a:endParaRPr>
          </a:p>
          <a:p>
            <a:pPr marL="457200" indent="-317500"/>
            <a:r>
              <a:rPr lang="en-GB">
                <a:solidFill>
                  <a:srgbClr val="002060"/>
                </a:solidFill>
                <a:latin typeface="Calibri"/>
                <a:cs typeface="Calibri"/>
              </a:rPr>
              <a:t>We also encourage all students, parents and staff to use the Safer Schools App which we as a school have signed up to- this is rolled out for all year groups at the beginning of every academic year</a:t>
            </a:r>
          </a:p>
          <a:p>
            <a:pPr marL="457200" indent="-317500"/>
            <a:endParaRPr lang="en-GB">
              <a:solidFill>
                <a:srgbClr val="002060"/>
              </a:solidFill>
              <a:latin typeface="Calibri"/>
              <a:cs typeface="Calibri"/>
            </a:endParaRPr>
          </a:p>
          <a:p>
            <a:pPr marL="457200" indent="-317500"/>
            <a:r>
              <a:rPr lang="en-GB">
                <a:solidFill>
                  <a:srgbClr val="002060"/>
                </a:solidFill>
                <a:latin typeface="Calibri"/>
                <a:cs typeface="Calibri"/>
              </a:rPr>
              <a:t>Information for Parents can be found : </a:t>
            </a:r>
            <a:endParaRPr lang="en-US">
              <a:solidFill>
                <a:srgbClr val="002060"/>
              </a:solidFill>
              <a:latin typeface="Calibri"/>
              <a:cs typeface="Calibri"/>
            </a:endParaRPr>
          </a:p>
          <a:p>
            <a:pPr marL="457200" indent="-317500"/>
            <a:r>
              <a:rPr lang="en-GB">
                <a:solidFill>
                  <a:srgbClr val="002060"/>
                </a:solidFill>
                <a:latin typeface="Calibri"/>
                <a:cs typeface="Calibri"/>
              </a:rPr>
              <a:t>CEOP: www.ceop.gov.uk </a:t>
            </a:r>
            <a:endParaRPr lang="en-US">
              <a:solidFill>
                <a:srgbClr val="002060"/>
              </a:solidFill>
              <a:latin typeface="Calibri"/>
              <a:cs typeface="Calibri"/>
            </a:endParaRPr>
          </a:p>
          <a:p>
            <a:pPr marL="457200" indent="-317500"/>
            <a:r>
              <a:rPr lang="en-GB">
                <a:solidFill>
                  <a:srgbClr val="002060"/>
                </a:solidFill>
                <a:latin typeface="Calibri"/>
                <a:cs typeface="Calibri"/>
              </a:rPr>
              <a:t>Think U Know: www.thinkuknow.co.uk </a:t>
            </a:r>
            <a:endParaRPr lang="en-US">
              <a:solidFill>
                <a:srgbClr val="002060"/>
              </a:solidFill>
              <a:latin typeface="Calibri"/>
              <a:cs typeface="Calibri"/>
            </a:endParaRPr>
          </a:p>
          <a:p>
            <a:pPr marL="457200" indent="-317500"/>
            <a:r>
              <a:rPr lang="en-GB" err="1">
                <a:solidFill>
                  <a:srgbClr val="002060"/>
                </a:solidFill>
                <a:latin typeface="Calibri"/>
                <a:cs typeface="Calibri"/>
              </a:rPr>
              <a:t>Childnet</a:t>
            </a:r>
            <a:r>
              <a:rPr lang="en-GB">
                <a:solidFill>
                  <a:srgbClr val="002060"/>
                </a:solidFill>
                <a:latin typeface="Calibri"/>
                <a:cs typeface="Calibri"/>
              </a:rPr>
              <a:t>: www.childnet-int.org </a:t>
            </a:r>
            <a:endParaRPr lang="en-GB">
              <a:cs typeface="Arial"/>
            </a:endParaRPr>
          </a:p>
        </p:txBody>
      </p:sp>
    </p:spTree>
    <p:extLst>
      <p:ext uri="{BB962C8B-B14F-4D97-AF65-F5344CB8AC3E}">
        <p14:creationId xmlns:p14="http://schemas.microsoft.com/office/powerpoint/2010/main" val="1222412977"/>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b7d95055-ccd0-4a19-8f70-1bcccade4ac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7B7DF7C499CF545BFAD093E5DDA6FB1" ma:contentTypeVersion="10" ma:contentTypeDescription="Create a new document." ma:contentTypeScope="" ma:versionID="91622a5095829e0a8a42e87a7f309fca">
  <xsd:schema xmlns:xsd="http://www.w3.org/2001/XMLSchema" xmlns:xs="http://www.w3.org/2001/XMLSchema" xmlns:p="http://schemas.microsoft.com/office/2006/metadata/properties" xmlns:ns3="b7d95055-ccd0-4a19-8f70-1bcccade4ac2" xmlns:ns4="8e36b4f7-ae82-4be5-b735-d3c780aa9ed2" targetNamespace="http://schemas.microsoft.com/office/2006/metadata/properties" ma:root="true" ma:fieldsID="6a53a0a788d906ae5ba3e334479bdb41" ns3:_="" ns4:_="">
    <xsd:import namespace="b7d95055-ccd0-4a19-8f70-1bcccade4ac2"/>
    <xsd:import namespace="8e36b4f7-ae82-4be5-b735-d3c780aa9ed2"/>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4:SharedWithUsers" minOccurs="0"/>
                <xsd:element ref="ns4:SharedWithDetails" minOccurs="0"/>
                <xsd:element ref="ns4:SharingHintHash"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d95055-ccd0-4a19-8f70-1bcccade4a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_activity" ma:index="17"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e36b4f7-ae82-4be5-b735-d3c780aa9ed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0685561-3BFA-4A2F-8153-D4E2697427A8}">
  <ds:schemaRefs>
    <ds:schemaRef ds:uri="http://schemas.microsoft.com/office/2006/documentManagement/types"/>
    <ds:schemaRef ds:uri="8e36b4f7-ae82-4be5-b735-d3c780aa9ed2"/>
    <ds:schemaRef ds:uri="http://schemas.microsoft.com/office/2006/metadata/properties"/>
    <ds:schemaRef ds:uri="http://purl.org/dc/terms/"/>
    <ds:schemaRef ds:uri="http://purl.org/dc/elements/1.1/"/>
    <ds:schemaRef ds:uri="http://purl.org/dc/dcmitype/"/>
    <ds:schemaRef ds:uri="http://schemas.microsoft.com/office/infopath/2007/PartnerControls"/>
    <ds:schemaRef ds:uri="http://schemas.openxmlformats.org/package/2006/metadata/core-properties"/>
    <ds:schemaRef ds:uri="b7d95055-ccd0-4a19-8f70-1bcccade4ac2"/>
    <ds:schemaRef ds:uri="http://www.w3.org/XML/1998/namespace"/>
  </ds:schemaRefs>
</ds:datastoreItem>
</file>

<file path=customXml/itemProps2.xml><?xml version="1.0" encoding="utf-8"?>
<ds:datastoreItem xmlns:ds="http://schemas.openxmlformats.org/officeDocument/2006/customXml" ds:itemID="{E8242737-7C63-41F8-AEE3-97DD1575E8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d95055-ccd0-4a19-8f70-1bcccade4ac2"/>
    <ds:schemaRef ds:uri="8e36b4f7-ae82-4be5-b735-d3c780aa9e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FF5EC25-FED2-4AEB-B5EC-7AC0EEF9604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16</Slides>
  <Notes>5</Notes>
  <HiddenSlides>0</HiddenSlide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Simple Light</vt:lpstr>
      <vt:lpstr>Transition Booklet Parent/Carer Guide</vt:lpstr>
      <vt:lpstr>Being ready for Year 7!</vt:lpstr>
      <vt:lpstr>Welcome from Mr Shanahan Head of Year 7</vt:lpstr>
      <vt:lpstr>Being ready to learn</vt:lpstr>
      <vt:lpstr>Uniform List</vt:lpstr>
      <vt:lpstr>PE Uniform</vt:lpstr>
      <vt:lpstr>Safeguarding</vt:lpstr>
      <vt:lpstr>Keeping Children safe</vt:lpstr>
      <vt:lpstr>Internet Safety</vt:lpstr>
      <vt:lpstr>Parent Pay</vt:lpstr>
      <vt:lpstr>Useful Apps</vt:lpstr>
      <vt:lpstr>Go 4 Schools</vt:lpstr>
      <vt:lpstr>Supporting your child at home</vt:lpstr>
      <vt:lpstr>English Tips</vt:lpstr>
      <vt:lpstr>Maths Tips</vt:lpstr>
      <vt:lpstr>Key Staff 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Goolfee</dc:creator>
  <cp:revision>56</cp:revision>
  <cp:lastPrinted>2023-06-28T14:22:21Z</cp:lastPrinted>
  <dcterms:created xsi:type="dcterms:W3CDTF">2023-05-10T12:41:14Z</dcterms:created>
  <dcterms:modified xsi:type="dcterms:W3CDTF">2024-01-23T15:14:31Z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0x01010057B7DF7C499CF545BFAD093E5DDA6FB1</vt:lpwstr>
  </property>
</Properties>
</file>