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FF"/>
    <a:srgbClr val="A0FAC2"/>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94660"/>
  </p:normalViewPr>
  <p:slideViewPr>
    <p:cSldViewPr snapToGrid="0">
      <p:cViewPr varScale="1">
        <p:scale>
          <a:sx n="67" d="100"/>
          <a:sy n="67" d="100"/>
        </p:scale>
        <p:origin x="56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DE3AC-2C16-410F-8A8F-BDD94AE6E37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10C0F0F6-DADF-43B4-8272-5649FE72C1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00685A58-CC9C-4A81-A71A-DF1B2BB6FED7}"/>
              </a:ext>
            </a:extLst>
          </p:cNvPr>
          <p:cNvSpPr>
            <a:spLocks noGrp="1"/>
          </p:cNvSpPr>
          <p:nvPr>
            <p:ph type="dt" sz="half" idx="10"/>
          </p:nvPr>
        </p:nvSpPr>
        <p:spPr/>
        <p:txBody>
          <a:bodyPr/>
          <a:lstStyle/>
          <a:p>
            <a:fld id="{F6096E10-4153-44D9-93B8-37E3411974E7}" type="datetimeFigureOut">
              <a:rPr lang="en-GB" smtClean="0"/>
              <a:t>23/09/2022</a:t>
            </a:fld>
            <a:endParaRPr lang="en-GB"/>
          </a:p>
        </p:txBody>
      </p:sp>
      <p:sp>
        <p:nvSpPr>
          <p:cNvPr id="5" name="Footer Placeholder 4">
            <a:extLst>
              <a:ext uri="{FF2B5EF4-FFF2-40B4-BE49-F238E27FC236}">
                <a16:creationId xmlns:a16="http://schemas.microsoft.com/office/drawing/2014/main" id="{59D6167D-7656-41A6-A9E4-A9DE8AAE23A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200C773-8856-41DF-9DA1-2ECA01E5C4F0}"/>
              </a:ext>
            </a:extLst>
          </p:cNvPr>
          <p:cNvSpPr>
            <a:spLocks noGrp="1"/>
          </p:cNvSpPr>
          <p:nvPr>
            <p:ph type="sldNum" sz="quarter" idx="12"/>
          </p:nvPr>
        </p:nvSpPr>
        <p:spPr/>
        <p:txBody>
          <a:bodyPr/>
          <a:lstStyle/>
          <a:p>
            <a:fld id="{3F387DDA-8AB8-4E0A-9A99-07F6F875F611}" type="slidenum">
              <a:rPr lang="en-GB" smtClean="0"/>
              <a:t>‹#›</a:t>
            </a:fld>
            <a:endParaRPr lang="en-GB"/>
          </a:p>
        </p:txBody>
      </p:sp>
    </p:spTree>
    <p:extLst>
      <p:ext uri="{BB962C8B-B14F-4D97-AF65-F5344CB8AC3E}">
        <p14:creationId xmlns:p14="http://schemas.microsoft.com/office/powerpoint/2010/main" val="1884564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7D736-C9B9-43DF-88F5-36076F64543D}"/>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8699B254-6950-4375-9A55-0B3F2C4C65F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F22AD5D-FD76-4DC5-9861-4C9F65B35BEB}"/>
              </a:ext>
            </a:extLst>
          </p:cNvPr>
          <p:cNvSpPr>
            <a:spLocks noGrp="1"/>
          </p:cNvSpPr>
          <p:nvPr>
            <p:ph type="dt" sz="half" idx="10"/>
          </p:nvPr>
        </p:nvSpPr>
        <p:spPr/>
        <p:txBody>
          <a:bodyPr/>
          <a:lstStyle/>
          <a:p>
            <a:fld id="{F6096E10-4153-44D9-93B8-37E3411974E7}" type="datetimeFigureOut">
              <a:rPr lang="en-GB" smtClean="0"/>
              <a:t>23/09/2022</a:t>
            </a:fld>
            <a:endParaRPr lang="en-GB"/>
          </a:p>
        </p:txBody>
      </p:sp>
      <p:sp>
        <p:nvSpPr>
          <p:cNvPr id="5" name="Footer Placeholder 4">
            <a:extLst>
              <a:ext uri="{FF2B5EF4-FFF2-40B4-BE49-F238E27FC236}">
                <a16:creationId xmlns:a16="http://schemas.microsoft.com/office/drawing/2014/main" id="{82BB6588-C5EA-44E5-AC35-CAF70376E82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0663F1-22E0-48B1-9C03-FDF2BB64AB88}"/>
              </a:ext>
            </a:extLst>
          </p:cNvPr>
          <p:cNvSpPr>
            <a:spLocks noGrp="1"/>
          </p:cNvSpPr>
          <p:nvPr>
            <p:ph type="sldNum" sz="quarter" idx="12"/>
          </p:nvPr>
        </p:nvSpPr>
        <p:spPr/>
        <p:txBody>
          <a:bodyPr/>
          <a:lstStyle/>
          <a:p>
            <a:fld id="{3F387DDA-8AB8-4E0A-9A99-07F6F875F611}" type="slidenum">
              <a:rPr lang="en-GB" smtClean="0"/>
              <a:t>‹#›</a:t>
            </a:fld>
            <a:endParaRPr lang="en-GB"/>
          </a:p>
        </p:txBody>
      </p:sp>
    </p:spTree>
    <p:extLst>
      <p:ext uri="{BB962C8B-B14F-4D97-AF65-F5344CB8AC3E}">
        <p14:creationId xmlns:p14="http://schemas.microsoft.com/office/powerpoint/2010/main" val="3293224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01746A-8FE8-4EE9-9328-D2B790134245}"/>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8A46E9E7-CC97-4354-846D-0C036AF83E6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D704CFC-925E-4177-BCE2-B5A3A18D2E90}"/>
              </a:ext>
            </a:extLst>
          </p:cNvPr>
          <p:cNvSpPr>
            <a:spLocks noGrp="1"/>
          </p:cNvSpPr>
          <p:nvPr>
            <p:ph type="dt" sz="half" idx="10"/>
          </p:nvPr>
        </p:nvSpPr>
        <p:spPr/>
        <p:txBody>
          <a:bodyPr/>
          <a:lstStyle/>
          <a:p>
            <a:fld id="{F6096E10-4153-44D9-93B8-37E3411974E7}" type="datetimeFigureOut">
              <a:rPr lang="en-GB" smtClean="0"/>
              <a:t>23/09/2022</a:t>
            </a:fld>
            <a:endParaRPr lang="en-GB"/>
          </a:p>
        </p:txBody>
      </p:sp>
      <p:sp>
        <p:nvSpPr>
          <p:cNvPr id="5" name="Footer Placeholder 4">
            <a:extLst>
              <a:ext uri="{FF2B5EF4-FFF2-40B4-BE49-F238E27FC236}">
                <a16:creationId xmlns:a16="http://schemas.microsoft.com/office/drawing/2014/main" id="{3522B139-9F1A-4A8B-94C8-8165A5F91E3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4157140-8884-4428-B7DC-6B656740CBFD}"/>
              </a:ext>
            </a:extLst>
          </p:cNvPr>
          <p:cNvSpPr>
            <a:spLocks noGrp="1"/>
          </p:cNvSpPr>
          <p:nvPr>
            <p:ph type="sldNum" sz="quarter" idx="12"/>
          </p:nvPr>
        </p:nvSpPr>
        <p:spPr/>
        <p:txBody>
          <a:bodyPr/>
          <a:lstStyle/>
          <a:p>
            <a:fld id="{3F387DDA-8AB8-4E0A-9A99-07F6F875F611}" type="slidenum">
              <a:rPr lang="en-GB" smtClean="0"/>
              <a:t>‹#›</a:t>
            </a:fld>
            <a:endParaRPr lang="en-GB"/>
          </a:p>
        </p:txBody>
      </p:sp>
    </p:spTree>
    <p:extLst>
      <p:ext uri="{BB962C8B-B14F-4D97-AF65-F5344CB8AC3E}">
        <p14:creationId xmlns:p14="http://schemas.microsoft.com/office/powerpoint/2010/main" val="762083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48714-1BEA-487C-B3A3-000708184F20}"/>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ECB0FEFD-46B3-4964-979B-20902069AC11}"/>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7D5EF44-1353-4EBB-988F-B5ACA5A439CB}"/>
              </a:ext>
            </a:extLst>
          </p:cNvPr>
          <p:cNvSpPr>
            <a:spLocks noGrp="1"/>
          </p:cNvSpPr>
          <p:nvPr>
            <p:ph type="dt" sz="half" idx="10"/>
          </p:nvPr>
        </p:nvSpPr>
        <p:spPr/>
        <p:txBody>
          <a:bodyPr/>
          <a:lstStyle/>
          <a:p>
            <a:fld id="{F6096E10-4153-44D9-93B8-37E3411974E7}" type="datetimeFigureOut">
              <a:rPr lang="en-GB" smtClean="0"/>
              <a:t>23/09/2022</a:t>
            </a:fld>
            <a:endParaRPr lang="en-GB"/>
          </a:p>
        </p:txBody>
      </p:sp>
      <p:sp>
        <p:nvSpPr>
          <p:cNvPr id="5" name="Footer Placeholder 4">
            <a:extLst>
              <a:ext uri="{FF2B5EF4-FFF2-40B4-BE49-F238E27FC236}">
                <a16:creationId xmlns:a16="http://schemas.microsoft.com/office/drawing/2014/main" id="{44CE4BF3-0346-453D-A253-456643061A6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B5EBAC4-13CB-4425-8F81-A10A47435B41}"/>
              </a:ext>
            </a:extLst>
          </p:cNvPr>
          <p:cNvSpPr>
            <a:spLocks noGrp="1"/>
          </p:cNvSpPr>
          <p:nvPr>
            <p:ph type="sldNum" sz="quarter" idx="12"/>
          </p:nvPr>
        </p:nvSpPr>
        <p:spPr/>
        <p:txBody>
          <a:bodyPr/>
          <a:lstStyle/>
          <a:p>
            <a:fld id="{3F387DDA-8AB8-4E0A-9A99-07F6F875F611}" type="slidenum">
              <a:rPr lang="en-GB" smtClean="0"/>
              <a:t>‹#›</a:t>
            </a:fld>
            <a:endParaRPr lang="en-GB"/>
          </a:p>
        </p:txBody>
      </p:sp>
    </p:spTree>
    <p:extLst>
      <p:ext uri="{BB962C8B-B14F-4D97-AF65-F5344CB8AC3E}">
        <p14:creationId xmlns:p14="http://schemas.microsoft.com/office/powerpoint/2010/main" val="3798549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06840-9BDD-45DF-A7D4-0C77F37F5527}"/>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435E5D1D-88DD-4B44-9908-700F262328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992AC29-6C9D-4393-8EF5-D21DFA8CDC43}"/>
              </a:ext>
            </a:extLst>
          </p:cNvPr>
          <p:cNvSpPr>
            <a:spLocks noGrp="1"/>
          </p:cNvSpPr>
          <p:nvPr>
            <p:ph type="dt" sz="half" idx="10"/>
          </p:nvPr>
        </p:nvSpPr>
        <p:spPr/>
        <p:txBody>
          <a:bodyPr/>
          <a:lstStyle/>
          <a:p>
            <a:fld id="{F6096E10-4153-44D9-93B8-37E3411974E7}" type="datetimeFigureOut">
              <a:rPr lang="en-GB" smtClean="0"/>
              <a:t>23/09/2022</a:t>
            </a:fld>
            <a:endParaRPr lang="en-GB"/>
          </a:p>
        </p:txBody>
      </p:sp>
      <p:sp>
        <p:nvSpPr>
          <p:cNvPr id="5" name="Footer Placeholder 4">
            <a:extLst>
              <a:ext uri="{FF2B5EF4-FFF2-40B4-BE49-F238E27FC236}">
                <a16:creationId xmlns:a16="http://schemas.microsoft.com/office/drawing/2014/main" id="{06499056-EAF0-47A4-9160-6E3ED74B44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4144A4-1B42-4DA0-924D-BF4292F3378C}"/>
              </a:ext>
            </a:extLst>
          </p:cNvPr>
          <p:cNvSpPr>
            <a:spLocks noGrp="1"/>
          </p:cNvSpPr>
          <p:nvPr>
            <p:ph type="sldNum" sz="quarter" idx="12"/>
          </p:nvPr>
        </p:nvSpPr>
        <p:spPr/>
        <p:txBody>
          <a:bodyPr/>
          <a:lstStyle/>
          <a:p>
            <a:fld id="{3F387DDA-8AB8-4E0A-9A99-07F6F875F611}" type="slidenum">
              <a:rPr lang="en-GB" smtClean="0"/>
              <a:t>‹#›</a:t>
            </a:fld>
            <a:endParaRPr lang="en-GB"/>
          </a:p>
        </p:txBody>
      </p:sp>
    </p:spTree>
    <p:extLst>
      <p:ext uri="{BB962C8B-B14F-4D97-AF65-F5344CB8AC3E}">
        <p14:creationId xmlns:p14="http://schemas.microsoft.com/office/powerpoint/2010/main" val="681256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62867-3DC4-401E-921B-76F8E3FFDD18}"/>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D53C25AB-A801-4409-8EB5-A1949104E3FA}"/>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CB90D8C0-B976-4960-95B2-E0886AA0AE3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B5A3CE1B-CE57-4FDA-BE9E-FEBCA6DEB015}"/>
              </a:ext>
            </a:extLst>
          </p:cNvPr>
          <p:cNvSpPr>
            <a:spLocks noGrp="1"/>
          </p:cNvSpPr>
          <p:nvPr>
            <p:ph type="dt" sz="half" idx="10"/>
          </p:nvPr>
        </p:nvSpPr>
        <p:spPr/>
        <p:txBody>
          <a:bodyPr/>
          <a:lstStyle/>
          <a:p>
            <a:fld id="{F6096E10-4153-44D9-93B8-37E3411974E7}" type="datetimeFigureOut">
              <a:rPr lang="en-GB" smtClean="0"/>
              <a:t>23/09/2022</a:t>
            </a:fld>
            <a:endParaRPr lang="en-GB"/>
          </a:p>
        </p:txBody>
      </p:sp>
      <p:sp>
        <p:nvSpPr>
          <p:cNvPr id="6" name="Footer Placeholder 5">
            <a:extLst>
              <a:ext uri="{FF2B5EF4-FFF2-40B4-BE49-F238E27FC236}">
                <a16:creationId xmlns:a16="http://schemas.microsoft.com/office/drawing/2014/main" id="{C484B038-4460-496F-9599-F03C6A6B7F1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07E2416-DA0A-44DE-91E4-673F324D0104}"/>
              </a:ext>
            </a:extLst>
          </p:cNvPr>
          <p:cNvSpPr>
            <a:spLocks noGrp="1"/>
          </p:cNvSpPr>
          <p:nvPr>
            <p:ph type="sldNum" sz="quarter" idx="12"/>
          </p:nvPr>
        </p:nvSpPr>
        <p:spPr/>
        <p:txBody>
          <a:bodyPr/>
          <a:lstStyle/>
          <a:p>
            <a:fld id="{3F387DDA-8AB8-4E0A-9A99-07F6F875F611}" type="slidenum">
              <a:rPr lang="en-GB" smtClean="0"/>
              <a:t>‹#›</a:t>
            </a:fld>
            <a:endParaRPr lang="en-GB"/>
          </a:p>
        </p:txBody>
      </p:sp>
    </p:spTree>
    <p:extLst>
      <p:ext uri="{BB962C8B-B14F-4D97-AF65-F5344CB8AC3E}">
        <p14:creationId xmlns:p14="http://schemas.microsoft.com/office/powerpoint/2010/main" val="3870255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55DC4-43E6-4276-B4BC-9D96037D83E7}"/>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55F5E90B-C9D8-4A2B-9604-E5226FA7B7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17AC914-7BC0-4EB2-BD20-6C379A9350C9}"/>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6E8584E4-2E88-444B-9F4D-16CA9BB63D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836D7EF-B690-48B8-96B3-8FDDF395FB2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D3F5F497-2D35-431D-95E6-5358EE00C821}"/>
              </a:ext>
            </a:extLst>
          </p:cNvPr>
          <p:cNvSpPr>
            <a:spLocks noGrp="1"/>
          </p:cNvSpPr>
          <p:nvPr>
            <p:ph type="dt" sz="half" idx="10"/>
          </p:nvPr>
        </p:nvSpPr>
        <p:spPr/>
        <p:txBody>
          <a:bodyPr/>
          <a:lstStyle/>
          <a:p>
            <a:fld id="{F6096E10-4153-44D9-93B8-37E3411974E7}" type="datetimeFigureOut">
              <a:rPr lang="en-GB" smtClean="0"/>
              <a:t>23/09/2022</a:t>
            </a:fld>
            <a:endParaRPr lang="en-GB"/>
          </a:p>
        </p:txBody>
      </p:sp>
      <p:sp>
        <p:nvSpPr>
          <p:cNvPr id="8" name="Footer Placeholder 7">
            <a:extLst>
              <a:ext uri="{FF2B5EF4-FFF2-40B4-BE49-F238E27FC236}">
                <a16:creationId xmlns:a16="http://schemas.microsoft.com/office/drawing/2014/main" id="{6FD8FB92-D3FB-4809-A909-0530F993E50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542C3F3-0292-4341-A487-E7B420D55AD2}"/>
              </a:ext>
            </a:extLst>
          </p:cNvPr>
          <p:cNvSpPr>
            <a:spLocks noGrp="1"/>
          </p:cNvSpPr>
          <p:nvPr>
            <p:ph type="sldNum" sz="quarter" idx="12"/>
          </p:nvPr>
        </p:nvSpPr>
        <p:spPr/>
        <p:txBody>
          <a:bodyPr/>
          <a:lstStyle/>
          <a:p>
            <a:fld id="{3F387DDA-8AB8-4E0A-9A99-07F6F875F611}" type="slidenum">
              <a:rPr lang="en-GB" smtClean="0"/>
              <a:t>‹#›</a:t>
            </a:fld>
            <a:endParaRPr lang="en-GB"/>
          </a:p>
        </p:txBody>
      </p:sp>
    </p:spTree>
    <p:extLst>
      <p:ext uri="{BB962C8B-B14F-4D97-AF65-F5344CB8AC3E}">
        <p14:creationId xmlns:p14="http://schemas.microsoft.com/office/powerpoint/2010/main" val="438932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6C6EF-F20B-4356-A4A3-730ED9F6454B}"/>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2FE028C1-B87C-42AD-BC11-179B9014A881}"/>
              </a:ext>
            </a:extLst>
          </p:cNvPr>
          <p:cNvSpPr>
            <a:spLocks noGrp="1"/>
          </p:cNvSpPr>
          <p:nvPr>
            <p:ph type="dt" sz="half" idx="10"/>
          </p:nvPr>
        </p:nvSpPr>
        <p:spPr/>
        <p:txBody>
          <a:bodyPr/>
          <a:lstStyle/>
          <a:p>
            <a:fld id="{F6096E10-4153-44D9-93B8-37E3411974E7}" type="datetimeFigureOut">
              <a:rPr lang="en-GB" smtClean="0"/>
              <a:t>23/09/2022</a:t>
            </a:fld>
            <a:endParaRPr lang="en-GB"/>
          </a:p>
        </p:txBody>
      </p:sp>
      <p:sp>
        <p:nvSpPr>
          <p:cNvPr id="4" name="Footer Placeholder 3">
            <a:extLst>
              <a:ext uri="{FF2B5EF4-FFF2-40B4-BE49-F238E27FC236}">
                <a16:creationId xmlns:a16="http://schemas.microsoft.com/office/drawing/2014/main" id="{C936CB72-87DE-48D4-A9D1-150DB4AD4A2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87B37D2-9BE7-4E12-8B5C-B64D2DD1CD42}"/>
              </a:ext>
            </a:extLst>
          </p:cNvPr>
          <p:cNvSpPr>
            <a:spLocks noGrp="1"/>
          </p:cNvSpPr>
          <p:nvPr>
            <p:ph type="sldNum" sz="quarter" idx="12"/>
          </p:nvPr>
        </p:nvSpPr>
        <p:spPr/>
        <p:txBody>
          <a:bodyPr/>
          <a:lstStyle/>
          <a:p>
            <a:fld id="{3F387DDA-8AB8-4E0A-9A99-07F6F875F611}" type="slidenum">
              <a:rPr lang="en-GB" smtClean="0"/>
              <a:t>‹#›</a:t>
            </a:fld>
            <a:endParaRPr lang="en-GB"/>
          </a:p>
        </p:txBody>
      </p:sp>
    </p:spTree>
    <p:extLst>
      <p:ext uri="{BB962C8B-B14F-4D97-AF65-F5344CB8AC3E}">
        <p14:creationId xmlns:p14="http://schemas.microsoft.com/office/powerpoint/2010/main" val="1784384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8C7588-3DC4-4A96-8AD1-974A035AA535}"/>
              </a:ext>
            </a:extLst>
          </p:cNvPr>
          <p:cNvSpPr>
            <a:spLocks noGrp="1"/>
          </p:cNvSpPr>
          <p:nvPr>
            <p:ph type="dt" sz="half" idx="10"/>
          </p:nvPr>
        </p:nvSpPr>
        <p:spPr/>
        <p:txBody>
          <a:bodyPr/>
          <a:lstStyle/>
          <a:p>
            <a:fld id="{F6096E10-4153-44D9-93B8-37E3411974E7}" type="datetimeFigureOut">
              <a:rPr lang="en-GB" smtClean="0"/>
              <a:t>23/09/2022</a:t>
            </a:fld>
            <a:endParaRPr lang="en-GB"/>
          </a:p>
        </p:txBody>
      </p:sp>
      <p:sp>
        <p:nvSpPr>
          <p:cNvPr id="3" name="Footer Placeholder 2">
            <a:extLst>
              <a:ext uri="{FF2B5EF4-FFF2-40B4-BE49-F238E27FC236}">
                <a16:creationId xmlns:a16="http://schemas.microsoft.com/office/drawing/2014/main" id="{1FC75E0E-13DF-495B-AF04-892E3B0405A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60E13C4-6408-4F93-887E-6E7F6A86360B}"/>
              </a:ext>
            </a:extLst>
          </p:cNvPr>
          <p:cNvSpPr>
            <a:spLocks noGrp="1"/>
          </p:cNvSpPr>
          <p:nvPr>
            <p:ph type="sldNum" sz="quarter" idx="12"/>
          </p:nvPr>
        </p:nvSpPr>
        <p:spPr/>
        <p:txBody>
          <a:bodyPr/>
          <a:lstStyle/>
          <a:p>
            <a:fld id="{3F387DDA-8AB8-4E0A-9A99-07F6F875F611}" type="slidenum">
              <a:rPr lang="en-GB" smtClean="0"/>
              <a:t>‹#›</a:t>
            </a:fld>
            <a:endParaRPr lang="en-GB"/>
          </a:p>
        </p:txBody>
      </p:sp>
    </p:spTree>
    <p:extLst>
      <p:ext uri="{BB962C8B-B14F-4D97-AF65-F5344CB8AC3E}">
        <p14:creationId xmlns:p14="http://schemas.microsoft.com/office/powerpoint/2010/main" val="34054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DFF29-AE27-48EC-B0F4-EA9E93DEF0A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A1E5841C-58D8-4472-B74A-E5F250E1C9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C887CABA-E8A5-470B-A2C3-AB9EFBFF6F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DDC7390-8A79-4A9A-A0DF-D7C4F5D80BD9}"/>
              </a:ext>
            </a:extLst>
          </p:cNvPr>
          <p:cNvSpPr>
            <a:spLocks noGrp="1"/>
          </p:cNvSpPr>
          <p:nvPr>
            <p:ph type="dt" sz="half" idx="10"/>
          </p:nvPr>
        </p:nvSpPr>
        <p:spPr/>
        <p:txBody>
          <a:bodyPr/>
          <a:lstStyle/>
          <a:p>
            <a:fld id="{F6096E10-4153-44D9-93B8-37E3411974E7}" type="datetimeFigureOut">
              <a:rPr lang="en-GB" smtClean="0"/>
              <a:t>23/09/2022</a:t>
            </a:fld>
            <a:endParaRPr lang="en-GB"/>
          </a:p>
        </p:txBody>
      </p:sp>
      <p:sp>
        <p:nvSpPr>
          <p:cNvPr id="6" name="Footer Placeholder 5">
            <a:extLst>
              <a:ext uri="{FF2B5EF4-FFF2-40B4-BE49-F238E27FC236}">
                <a16:creationId xmlns:a16="http://schemas.microsoft.com/office/drawing/2014/main" id="{B4851CDC-F907-43F7-AAE2-4E36EAA9CE3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2B45F0A-C3C6-4FFB-965A-10C42825E3D4}"/>
              </a:ext>
            </a:extLst>
          </p:cNvPr>
          <p:cNvSpPr>
            <a:spLocks noGrp="1"/>
          </p:cNvSpPr>
          <p:nvPr>
            <p:ph type="sldNum" sz="quarter" idx="12"/>
          </p:nvPr>
        </p:nvSpPr>
        <p:spPr/>
        <p:txBody>
          <a:bodyPr/>
          <a:lstStyle/>
          <a:p>
            <a:fld id="{3F387DDA-8AB8-4E0A-9A99-07F6F875F611}" type="slidenum">
              <a:rPr lang="en-GB" smtClean="0"/>
              <a:t>‹#›</a:t>
            </a:fld>
            <a:endParaRPr lang="en-GB"/>
          </a:p>
        </p:txBody>
      </p:sp>
    </p:spTree>
    <p:extLst>
      <p:ext uri="{BB962C8B-B14F-4D97-AF65-F5344CB8AC3E}">
        <p14:creationId xmlns:p14="http://schemas.microsoft.com/office/powerpoint/2010/main" val="4270688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0324D-52B2-4FDA-8389-49018AB4490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5CCC23E9-17EB-4C00-B8EC-06C0EE0B10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E1D1E66-3C8A-4C94-A73C-066BA4085C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BEB0C87-3D0F-44D4-AE4C-3B2050E4DCAC}"/>
              </a:ext>
            </a:extLst>
          </p:cNvPr>
          <p:cNvSpPr>
            <a:spLocks noGrp="1"/>
          </p:cNvSpPr>
          <p:nvPr>
            <p:ph type="dt" sz="half" idx="10"/>
          </p:nvPr>
        </p:nvSpPr>
        <p:spPr/>
        <p:txBody>
          <a:bodyPr/>
          <a:lstStyle/>
          <a:p>
            <a:fld id="{F6096E10-4153-44D9-93B8-37E3411974E7}" type="datetimeFigureOut">
              <a:rPr lang="en-GB" smtClean="0"/>
              <a:t>23/09/2022</a:t>
            </a:fld>
            <a:endParaRPr lang="en-GB"/>
          </a:p>
        </p:txBody>
      </p:sp>
      <p:sp>
        <p:nvSpPr>
          <p:cNvPr id="6" name="Footer Placeholder 5">
            <a:extLst>
              <a:ext uri="{FF2B5EF4-FFF2-40B4-BE49-F238E27FC236}">
                <a16:creationId xmlns:a16="http://schemas.microsoft.com/office/drawing/2014/main" id="{16C96129-FAC2-4A34-9D55-BB5495F1B11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C2B011A-9A58-46B7-BDFC-7A516F7EFF3F}"/>
              </a:ext>
            </a:extLst>
          </p:cNvPr>
          <p:cNvSpPr>
            <a:spLocks noGrp="1"/>
          </p:cNvSpPr>
          <p:nvPr>
            <p:ph type="sldNum" sz="quarter" idx="12"/>
          </p:nvPr>
        </p:nvSpPr>
        <p:spPr/>
        <p:txBody>
          <a:bodyPr/>
          <a:lstStyle/>
          <a:p>
            <a:fld id="{3F387DDA-8AB8-4E0A-9A99-07F6F875F611}" type="slidenum">
              <a:rPr lang="en-GB" smtClean="0"/>
              <a:t>‹#›</a:t>
            </a:fld>
            <a:endParaRPr lang="en-GB"/>
          </a:p>
        </p:txBody>
      </p:sp>
    </p:spTree>
    <p:extLst>
      <p:ext uri="{BB962C8B-B14F-4D97-AF65-F5344CB8AC3E}">
        <p14:creationId xmlns:p14="http://schemas.microsoft.com/office/powerpoint/2010/main" val="2241804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544BF9-137F-46A7-AF79-4CB052F936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F5FE7B24-AE7C-4BD4-9DE9-71EFE370A5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38714AA-1FB6-4793-B8DB-53BC964A72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096E10-4153-44D9-93B8-37E3411974E7}" type="datetimeFigureOut">
              <a:rPr lang="en-GB" smtClean="0"/>
              <a:t>23/09/2022</a:t>
            </a:fld>
            <a:endParaRPr lang="en-GB"/>
          </a:p>
        </p:txBody>
      </p:sp>
      <p:sp>
        <p:nvSpPr>
          <p:cNvPr id="5" name="Footer Placeholder 4">
            <a:extLst>
              <a:ext uri="{FF2B5EF4-FFF2-40B4-BE49-F238E27FC236}">
                <a16:creationId xmlns:a16="http://schemas.microsoft.com/office/drawing/2014/main" id="{CF8A1B23-306E-428A-8EDC-D170F33F9A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7D0D5CA-F4EE-4433-A3F2-2CE7FF0B4F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387DDA-8AB8-4E0A-9A99-07F6F875F611}" type="slidenum">
              <a:rPr lang="en-GB" smtClean="0"/>
              <a:t>‹#›</a:t>
            </a:fld>
            <a:endParaRPr lang="en-GB"/>
          </a:p>
        </p:txBody>
      </p:sp>
    </p:spTree>
    <p:extLst>
      <p:ext uri="{BB962C8B-B14F-4D97-AF65-F5344CB8AC3E}">
        <p14:creationId xmlns:p14="http://schemas.microsoft.com/office/powerpoint/2010/main" val="4125704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B08E41D-5097-41C7-A41C-C0F4C383F0BC}"/>
              </a:ext>
            </a:extLst>
          </p:cNvPr>
          <p:cNvPicPr>
            <a:picLocks noChangeAspect="1"/>
          </p:cNvPicPr>
          <p:nvPr/>
        </p:nvPicPr>
        <p:blipFill rotWithShape="1">
          <a:blip r:embed="rId2"/>
          <a:srcRect r="17308"/>
          <a:stretch/>
        </p:blipFill>
        <p:spPr>
          <a:xfrm>
            <a:off x="0" y="0"/>
            <a:ext cx="4914900" cy="2619375"/>
          </a:xfrm>
          <a:prstGeom prst="rect">
            <a:avLst/>
          </a:prstGeom>
        </p:spPr>
      </p:pic>
      <p:sp>
        <p:nvSpPr>
          <p:cNvPr id="8" name="Rectangle 1">
            <a:extLst>
              <a:ext uri="{FF2B5EF4-FFF2-40B4-BE49-F238E27FC236}">
                <a16:creationId xmlns:a16="http://schemas.microsoft.com/office/drawing/2014/main" id="{5CCAF083-33CC-4532-A8A7-6AB5DAABE10F}"/>
              </a:ext>
            </a:extLst>
          </p:cNvPr>
          <p:cNvSpPr>
            <a:spLocks noChangeArrowheads="1"/>
          </p:cNvSpPr>
          <p:nvPr/>
        </p:nvSpPr>
        <p:spPr bwMode="auto">
          <a:xfrm>
            <a:off x="5019673" y="19473"/>
            <a:ext cx="7070450" cy="3334214"/>
          </a:xfrm>
          <a:prstGeom prst="rect">
            <a:avLst/>
          </a:prstGeom>
          <a:solidFill>
            <a:schemeClr val="accent1">
              <a:lumMod val="20000"/>
              <a:lumOff val="80000"/>
            </a:schemeClr>
          </a:solidFill>
          <a:ln>
            <a:noFill/>
          </a:ln>
          <a:effectLst/>
        </p:spPr>
        <p:txBody>
          <a:bodyPr vert="horz" wrap="square" lIns="228528" tIns="0" rIns="0" bIns="101568"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400" b="1" i="0" u="none" strike="noStrike" cap="none" normalizeH="0" baseline="0" dirty="0">
                <a:ln>
                  <a:noFill/>
                </a:ln>
                <a:solidFill>
                  <a:srgbClr val="231F20"/>
                </a:solidFill>
                <a:effectLst/>
                <a:latin typeface="ReithSans"/>
              </a:rPr>
              <a:t>Salah</a:t>
            </a:r>
            <a:r>
              <a:rPr kumimoji="0" lang="en-US" altLang="en-US" sz="1400" b="0" i="0" u="none" strike="noStrike" cap="none" normalizeH="0" baseline="0" dirty="0">
                <a:ln>
                  <a:noFill/>
                </a:ln>
                <a:solidFill>
                  <a:srgbClr val="231F20"/>
                </a:solidFill>
                <a:effectLst/>
                <a:latin typeface="ReithSans"/>
              </a:rPr>
              <a:t> – committing to daily prayers.</a:t>
            </a: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en-US" altLang="en-US" sz="1400" b="1" i="0" u="none" strike="noStrike" cap="none" normalizeH="0" baseline="0" dirty="0">
                <a:ln>
                  <a:noFill/>
                </a:ln>
                <a:solidFill>
                  <a:srgbClr val="231F20"/>
                </a:solidFill>
                <a:effectLst/>
                <a:latin typeface="ReithSans"/>
              </a:rPr>
              <a:t>Sawm</a:t>
            </a:r>
            <a:r>
              <a:rPr kumimoji="0" lang="en-US" altLang="en-US" sz="1400" b="0" i="0" u="none" strike="noStrike" cap="none" normalizeH="0" baseline="0" dirty="0">
                <a:ln>
                  <a:noFill/>
                </a:ln>
                <a:solidFill>
                  <a:srgbClr val="231F20"/>
                </a:solidFill>
                <a:effectLst/>
                <a:latin typeface="ReithSans"/>
              </a:rPr>
              <a:t> – fasting from just before dawn until sunset.</a:t>
            </a:r>
          </a:p>
          <a:p>
            <a:pPr marL="0" marR="0" lvl="0" indent="0" algn="l" defTabSz="914400" rtl="0" eaLnBrk="0" fontAlgn="base" latinLnBrk="0" hangingPunct="0">
              <a:lnSpc>
                <a:spcPct val="100000"/>
              </a:lnSpc>
              <a:spcBef>
                <a:spcPct val="0"/>
              </a:spcBef>
              <a:spcAft>
                <a:spcPct val="0"/>
              </a:spcAft>
              <a:buClrTx/>
              <a:buSzTx/>
              <a:buFontTx/>
              <a:buAutoNum type="arabicPeriod" startAt="3"/>
              <a:tabLst/>
            </a:pPr>
            <a:r>
              <a:rPr kumimoji="0" lang="en-US" altLang="en-US" sz="1400" b="1" i="0" u="none" strike="noStrike" cap="none" normalizeH="0" baseline="0" dirty="0" err="1">
                <a:ln>
                  <a:noFill/>
                </a:ln>
                <a:solidFill>
                  <a:srgbClr val="231F20"/>
                </a:solidFill>
                <a:effectLst/>
                <a:latin typeface="ReithSans"/>
              </a:rPr>
              <a:t>Zakah</a:t>
            </a:r>
            <a:r>
              <a:rPr kumimoji="0" lang="en-US" altLang="en-US" sz="1400" b="0" i="0" u="none" strike="noStrike" cap="none" normalizeH="0" baseline="0" dirty="0">
                <a:ln>
                  <a:noFill/>
                </a:ln>
                <a:solidFill>
                  <a:srgbClr val="231F20"/>
                </a:solidFill>
                <a:effectLst/>
                <a:latin typeface="ReithSans"/>
              </a:rPr>
              <a:t> – giving a proportion of your wealth to help the poor.</a:t>
            </a:r>
          </a:p>
          <a:p>
            <a:pPr marL="0" marR="0" lvl="0" indent="0" algn="l" defTabSz="914400" rtl="0" eaLnBrk="0" fontAlgn="base" latinLnBrk="0" hangingPunct="0">
              <a:lnSpc>
                <a:spcPct val="100000"/>
              </a:lnSpc>
              <a:spcBef>
                <a:spcPct val="0"/>
              </a:spcBef>
              <a:spcAft>
                <a:spcPct val="0"/>
              </a:spcAft>
              <a:buClrTx/>
              <a:buSzTx/>
              <a:buFontTx/>
              <a:buAutoNum type="arabicPeriod" startAt="4"/>
              <a:tabLst/>
            </a:pPr>
            <a:r>
              <a:rPr kumimoji="0" lang="en-US" altLang="en-US" sz="1400" b="1" i="0" u="none" strike="noStrike" cap="none" normalizeH="0" baseline="0" dirty="0">
                <a:ln>
                  <a:noFill/>
                </a:ln>
                <a:solidFill>
                  <a:srgbClr val="231F20"/>
                </a:solidFill>
                <a:effectLst/>
                <a:latin typeface="ReithSans"/>
              </a:rPr>
              <a:t>Hajj</a:t>
            </a:r>
            <a:r>
              <a:rPr kumimoji="0" lang="en-US" altLang="en-US" sz="1400" b="0" i="0" u="none" strike="noStrike" cap="none" normalizeH="0" baseline="0" dirty="0">
                <a:ln>
                  <a:noFill/>
                </a:ln>
                <a:solidFill>
                  <a:srgbClr val="231F20"/>
                </a:solidFill>
                <a:effectLst/>
                <a:latin typeface="ReithSans"/>
              </a:rPr>
              <a:t> – pilgrimage to </a:t>
            </a:r>
            <a:r>
              <a:rPr kumimoji="0" lang="en-US" altLang="en-US" sz="1400" b="1" i="0" u="none" strike="noStrike" cap="none" normalizeH="0" baseline="0" dirty="0">
                <a:ln>
                  <a:noFill/>
                </a:ln>
                <a:solidFill>
                  <a:srgbClr val="231F20"/>
                </a:solidFill>
                <a:effectLst/>
                <a:latin typeface="ReithSans"/>
              </a:rPr>
              <a:t>Makkah</a:t>
            </a:r>
            <a:r>
              <a:rPr kumimoji="0" lang="en-US" altLang="en-US" sz="1400" b="0" i="0" u="none" strike="noStrike" cap="none" normalizeH="0" baseline="0" dirty="0">
                <a:ln>
                  <a:noFill/>
                </a:ln>
                <a:solidFill>
                  <a:srgbClr val="231F20"/>
                </a:solidFill>
                <a:effectLst/>
                <a:latin typeface="ReithSans"/>
              </a:rPr>
              <a:t>.</a:t>
            </a:r>
          </a:p>
          <a:p>
            <a:pPr marL="0" marR="0" lvl="0" indent="0" algn="l" defTabSz="914400" rtl="0" eaLnBrk="0" fontAlgn="base" latinLnBrk="0" hangingPunct="0">
              <a:lnSpc>
                <a:spcPct val="100000"/>
              </a:lnSpc>
              <a:spcBef>
                <a:spcPct val="0"/>
              </a:spcBef>
              <a:spcAft>
                <a:spcPct val="0"/>
              </a:spcAft>
              <a:buClrTx/>
              <a:buSzTx/>
              <a:buFontTx/>
              <a:buAutoNum type="arabicPeriod" startAt="5"/>
              <a:tabLst/>
            </a:pPr>
            <a:r>
              <a:rPr kumimoji="0" lang="en-US" altLang="en-US" sz="1400" b="1" i="0" u="none" strike="noStrike" cap="none" normalizeH="0" baseline="0" dirty="0">
                <a:ln>
                  <a:noFill/>
                </a:ln>
                <a:solidFill>
                  <a:srgbClr val="231F20"/>
                </a:solidFill>
                <a:effectLst/>
                <a:latin typeface="ReithSans"/>
              </a:rPr>
              <a:t>Jihad</a:t>
            </a:r>
            <a:r>
              <a:rPr kumimoji="0" lang="en-US" altLang="en-US" sz="1400" b="0" i="0" u="none" strike="noStrike" cap="none" normalizeH="0" baseline="0" dirty="0">
                <a:ln>
                  <a:noFill/>
                </a:ln>
                <a:solidFill>
                  <a:srgbClr val="231F20"/>
                </a:solidFill>
                <a:effectLst/>
                <a:latin typeface="ReithSans"/>
              </a:rPr>
              <a:t> – the struggle to keep belief in Allah and follow his rules, to follow the Five Pillars of Islam successfully and to defend Islam.</a:t>
            </a:r>
          </a:p>
          <a:p>
            <a:pPr marL="0" marR="0" lvl="0" indent="0" algn="l" defTabSz="914400" rtl="0" eaLnBrk="0" fontAlgn="base" latinLnBrk="0" hangingPunct="0">
              <a:lnSpc>
                <a:spcPct val="100000"/>
              </a:lnSpc>
              <a:spcBef>
                <a:spcPct val="0"/>
              </a:spcBef>
              <a:spcAft>
                <a:spcPct val="0"/>
              </a:spcAft>
              <a:buClrTx/>
              <a:buSzTx/>
              <a:buFontTx/>
              <a:buAutoNum type="arabicPeriod" startAt="6"/>
              <a:tabLst/>
            </a:pPr>
            <a:r>
              <a:rPr kumimoji="0" lang="en-US" altLang="en-US" sz="1400" b="1" i="0" u="none" strike="noStrike" cap="none" normalizeH="0" baseline="0" dirty="0" err="1">
                <a:ln>
                  <a:noFill/>
                </a:ln>
                <a:solidFill>
                  <a:srgbClr val="231F20"/>
                </a:solidFill>
                <a:effectLst/>
                <a:latin typeface="ReithSans"/>
              </a:rPr>
              <a:t>Khums</a:t>
            </a:r>
            <a:r>
              <a:rPr kumimoji="0" lang="en-US" altLang="en-US" sz="1400" b="0" i="0" u="none" strike="noStrike" cap="none" normalizeH="0" baseline="0" dirty="0">
                <a:ln>
                  <a:noFill/>
                </a:ln>
                <a:solidFill>
                  <a:srgbClr val="231F20"/>
                </a:solidFill>
                <a:effectLst/>
                <a:latin typeface="ReithSans"/>
              </a:rPr>
              <a:t> – 20 per cent annual tax. This tax is paid on any profit earned by Shi’a Muslims. The money is split between charities supporting Islamic education and anyone who is descended from Muhammad who is in need.</a:t>
            </a:r>
          </a:p>
          <a:p>
            <a:pPr marL="0" marR="0" lvl="0" indent="0" algn="l" defTabSz="914400" rtl="0" eaLnBrk="0" fontAlgn="base" latinLnBrk="0" hangingPunct="0">
              <a:lnSpc>
                <a:spcPct val="100000"/>
              </a:lnSpc>
              <a:spcBef>
                <a:spcPct val="0"/>
              </a:spcBef>
              <a:spcAft>
                <a:spcPct val="0"/>
              </a:spcAft>
              <a:buClrTx/>
              <a:buSzTx/>
              <a:buFontTx/>
              <a:buAutoNum type="arabicPeriod" startAt="7"/>
              <a:tabLst/>
            </a:pPr>
            <a:r>
              <a:rPr kumimoji="0" lang="en-US" altLang="en-US" sz="1400" b="1" i="0" u="none" strike="noStrike" cap="none" normalizeH="0" baseline="0" dirty="0">
                <a:ln>
                  <a:noFill/>
                </a:ln>
                <a:solidFill>
                  <a:srgbClr val="231F20"/>
                </a:solidFill>
                <a:effectLst/>
                <a:latin typeface="ReithSans"/>
              </a:rPr>
              <a:t>Amr-</a:t>
            </a:r>
            <a:r>
              <a:rPr kumimoji="0" lang="en-US" altLang="en-US" sz="1400" b="1" i="0" u="none" strike="noStrike" cap="none" normalizeH="0" baseline="0" dirty="0" err="1">
                <a:ln>
                  <a:noFill/>
                </a:ln>
                <a:solidFill>
                  <a:srgbClr val="231F20"/>
                </a:solidFill>
                <a:effectLst/>
                <a:latin typeface="ReithSans"/>
              </a:rPr>
              <a:t>bil</a:t>
            </a:r>
            <a:r>
              <a:rPr kumimoji="0" lang="en-US" altLang="en-US" sz="1400" b="1" i="0" u="none" strike="noStrike" cap="none" normalizeH="0" baseline="0" dirty="0">
                <a:ln>
                  <a:noFill/>
                </a:ln>
                <a:solidFill>
                  <a:srgbClr val="231F20"/>
                </a:solidFill>
                <a:effectLst/>
                <a:latin typeface="ReithSans"/>
              </a:rPr>
              <a:t>-</a:t>
            </a:r>
            <a:r>
              <a:rPr kumimoji="0" lang="en-US" altLang="en-US" sz="1400" b="1" i="0" u="none" strike="noStrike" cap="none" normalizeH="0" baseline="0" dirty="0" err="1">
                <a:ln>
                  <a:noFill/>
                </a:ln>
                <a:solidFill>
                  <a:srgbClr val="231F20"/>
                </a:solidFill>
                <a:effectLst/>
                <a:latin typeface="ReithSans"/>
              </a:rPr>
              <a:t>Maroof</a:t>
            </a:r>
            <a:r>
              <a:rPr kumimoji="0" lang="en-US" altLang="en-US" sz="1400" b="0" i="0" u="none" strike="noStrike" cap="none" normalizeH="0" baseline="0" dirty="0">
                <a:ln>
                  <a:noFill/>
                </a:ln>
                <a:solidFill>
                  <a:srgbClr val="231F20"/>
                </a:solidFill>
                <a:effectLst/>
                <a:latin typeface="ReithSans"/>
              </a:rPr>
              <a:t> – encouraging people to do what is good: Enjoin what is right and forbid what is wrong (Qur’an 9:71). Maruf is anything that has been approved in Shariah Law.</a:t>
            </a:r>
          </a:p>
          <a:p>
            <a:pPr marL="0" marR="0" lvl="0" indent="0" algn="l" defTabSz="914400" rtl="0" eaLnBrk="0" fontAlgn="base" latinLnBrk="0" hangingPunct="0">
              <a:lnSpc>
                <a:spcPct val="100000"/>
              </a:lnSpc>
              <a:spcBef>
                <a:spcPct val="0"/>
              </a:spcBef>
              <a:spcAft>
                <a:spcPct val="0"/>
              </a:spcAft>
              <a:buClrTx/>
              <a:buSzTx/>
              <a:buFontTx/>
              <a:buAutoNum type="arabicPeriod" startAt="8"/>
              <a:tabLst/>
            </a:pPr>
            <a:r>
              <a:rPr kumimoji="0" lang="en-US" altLang="en-US" sz="1400" b="1" i="0" u="none" strike="noStrike" cap="none" normalizeH="0" baseline="0" dirty="0" err="1">
                <a:ln>
                  <a:noFill/>
                </a:ln>
                <a:solidFill>
                  <a:srgbClr val="231F20"/>
                </a:solidFill>
                <a:effectLst/>
                <a:latin typeface="ReithSans"/>
              </a:rPr>
              <a:t>Nahil</a:t>
            </a:r>
            <a:r>
              <a:rPr kumimoji="0" lang="en-US" altLang="en-US" sz="1400" b="1" i="0" u="none" strike="noStrike" cap="none" normalizeH="0" baseline="0" dirty="0">
                <a:ln>
                  <a:noFill/>
                </a:ln>
                <a:solidFill>
                  <a:srgbClr val="231F20"/>
                </a:solidFill>
                <a:effectLst/>
                <a:latin typeface="ReithSans"/>
              </a:rPr>
              <a:t> </a:t>
            </a:r>
            <a:r>
              <a:rPr kumimoji="0" lang="en-US" altLang="en-US" sz="1400" b="1" i="0" u="none" strike="noStrike" cap="none" normalizeH="0" baseline="0" dirty="0" err="1">
                <a:ln>
                  <a:noFill/>
                </a:ln>
                <a:solidFill>
                  <a:srgbClr val="231F20"/>
                </a:solidFill>
                <a:effectLst/>
                <a:latin typeface="ReithSans"/>
              </a:rPr>
              <a:t>Anril</a:t>
            </a:r>
            <a:r>
              <a:rPr kumimoji="0" lang="en-US" altLang="en-US" sz="1400" b="1" i="0" u="none" strike="noStrike" cap="none" normalizeH="0" baseline="0" dirty="0">
                <a:ln>
                  <a:noFill/>
                </a:ln>
                <a:solidFill>
                  <a:srgbClr val="231F20"/>
                </a:solidFill>
                <a:effectLst/>
                <a:latin typeface="ReithSans"/>
              </a:rPr>
              <a:t> </a:t>
            </a:r>
            <a:r>
              <a:rPr kumimoji="0" lang="en-US" altLang="en-US" sz="1400" b="1" i="0" u="none" strike="noStrike" cap="none" normalizeH="0" baseline="0" dirty="0" err="1">
                <a:ln>
                  <a:noFill/>
                </a:ln>
                <a:solidFill>
                  <a:srgbClr val="231F20"/>
                </a:solidFill>
                <a:effectLst/>
                <a:latin typeface="ReithSans"/>
              </a:rPr>
              <a:t>Munkar</a:t>
            </a:r>
            <a:r>
              <a:rPr kumimoji="0" lang="en-US" altLang="en-US" sz="1400" b="0" i="0" u="none" strike="noStrike" cap="none" normalizeH="0" baseline="0" dirty="0">
                <a:ln>
                  <a:noFill/>
                </a:ln>
                <a:solidFill>
                  <a:srgbClr val="231F20"/>
                </a:solidFill>
                <a:effectLst/>
                <a:latin typeface="ReithSans"/>
              </a:rPr>
              <a:t> – forbidding evil by discouraging people from doing what is wrong.</a:t>
            </a:r>
          </a:p>
          <a:p>
            <a:pPr marL="0" marR="0" lvl="0" indent="0" algn="l" defTabSz="914400" rtl="0" eaLnBrk="0" fontAlgn="base" latinLnBrk="0" hangingPunct="0">
              <a:lnSpc>
                <a:spcPct val="100000"/>
              </a:lnSpc>
              <a:spcBef>
                <a:spcPct val="0"/>
              </a:spcBef>
              <a:spcAft>
                <a:spcPct val="0"/>
              </a:spcAft>
              <a:buClrTx/>
              <a:buSzTx/>
              <a:buFontTx/>
              <a:buAutoNum type="arabicPeriod" startAt="9"/>
              <a:tabLst/>
            </a:pPr>
            <a:r>
              <a:rPr kumimoji="0" lang="en-US" altLang="en-US" sz="1400" b="1" i="0" u="none" strike="noStrike" cap="none" normalizeH="0" baseline="0" dirty="0" err="1">
                <a:ln>
                  <a:noFill/>
                </a:ln>
                <a:solidFill>
                  <a:srgbClr val="231F20"/>
                </a:solidFill>
                <a:effectLst/>
                <a:latin typeface="ReithSans"/>
              </a:rPr>
              <a:t>Tawalia</a:t>
            </a:r>
            <a:r>
              <a:rPr kumimoji="0" lang="en-US" altLang="en-US" sz="1400" b="0" i="0" u="none" strike="noStrike" cap="none" normalizeH="0" baseline="0" dirty="0">
                <a:ln>
                  <a:noFill/>
                </a:ln>
                <a:solidFill>
                  <a:srgbClr val="231F20"/>
                </a:solidFill>
                <a:effectLst/>
                <a:latin typeface="ReithSans"/>
              </a:rPr>
              <a:t> – showing love. This includes both love for God and love for those who follow him.</a:t>
            </a:r>
          </a:p>
          <a:p>
            <a:pPr marL="0" marR="0" lvl="0" indent="0" algn="l" defTabSz="914400" rtl="0" eaLnBrk="0" fontAlgn="base" latinLnBrk="0" hangingPunct="0">
              <a:lnSpc>
                <a:spcPct val="100000"/>
              </a:lnSpc>
              <a:spcBef>
                <a:spcPct val="0"/>
              </a:spcBef>
              <a:spcAft>
                <a:spcPct val="0"/>
              </a:spcAft>
              <a:buClrTx/>
              <a:buSzTx/>
              <a:buFontTx/>
              <a:buAutoNum type="arabicPeriod" startAt="10"/>
              <a:tabLst/>
            </a:pPr>
            <a:r>
              <a:rPr kumimoji="0" lang="en-US" altLang="en-US" sz="1400" b="1" i="0" u="none" strike="noStrike" cap="none" normalizeH="0" baseline="0" dirty="0" err="1">
                <a:ln>
                  <a:noFill/>
                </a:ln>
                <a:solidFill>
                  <a:srgbClr val="231F20"/>
                </a:solidFill>
                <a:effectLst/>
                <a:latin typeface="ReithSans"/>
              </a:rPr>
              <a:t>Tabarra</a:t>
            </a:r>
            <a:r>
              <a:rPr kumimoji="0" lang="en-US" altLang="en-US" sz="1400" b="0" i="0" u="none" strike="noStrike" cap="none" normalizeH="0" baseline="0" dirty="0">
                <a:ln>
                  <a:noFill/>
                </a:ln>
                <a:solidFill>
                  <a:srgbClr val="231F20"/>
                </a:solidFill>
                <a:effectLst/>
                <a:latin typeface="ReithSans"/>
              </a:rPr>
              <a:t> – disassociation. Shi’a Muslims should not associate with God’s enemies.</a:t>
            </a:r>
            <a:endParaRPr kumimoji="0" lang="en-US" altLang="en-US" sz="1400" b="0" i="0" u="none" strike="noStrike" cap="none" normalizeH="0" baseline="0" dirty="0">
              <a:ln>
                <a:noFill/>
              </a:ln>
              <a:solidFill>
                <a:srgbClr val="000000"/>
              </a:solidFill>
              <a:effectLst/>
              <a:latin typeface="ReithSans"/>
            </a:endParaRPr>
          </a:p>
        </p:txBody>
      </p:sp>
      <p:sp>
        <p:nvSpPr>
          <p:cNvPr id="10" name="TextBox 9">
            <a:extLst>
              <a:ext uri="{FF2B5EF4-FFF2-40B4-BE49-F238E27FC236}">
                <a16:creationId xmlns:a16="http://schemas.microsoft.com/office/drawing/2014/main" id="{1E2C185E-1303-4234-B41A-E93EE2C8712C}"/>
              </a:ext>
            </a:extLst>
          </p:cNvPr>
          <p:cNvSpPr txBox="1"/>
          <p:nvPr/>
        </p:nvSpPr>
        <p:spPr>
          <a:xfrm>
            <a:off x="2457450" y="2876550"/>
            <a:ext cx="2457450" cy="3970318"/>
          </a:xfrm>
          <a:prstGeom prst="rect">
            <a:avLst/>
          </a:prstGeom>
          <a:solidFill>
            <a:schemeClr val="accent2">
              <a:lumMod val="20000"/>
              <a:lumOff val="80000"/>
            </a:schemeClr>
          </a:solidFill>
        </p:spPr>
        <p:txBody>
          <a:bodyPr wrap="square">
            <a:spAutoFit/>
          </a:bodyPr>
          <a:lstStyle/>
          <a:p>
            <a:pPr algn="ctr"/>
            <a:r>
              <a:rPr lang="en-GB" sz="1400" b="1" i="0" dirty="0">
                <a:solidFill>
                  <a:srgbClr val="231F20"/>
                </a:solidFill>
                <a:effectLst/>
                <a:latin typeface="ReithSans"/>
              </a:rPr>
              <a:t>SUNNI</a:t>
            </a:r>
          </a:p>
          <a:p>
            <a:pPr marL="285750" indent="-285750">
              <a:buFontTx/>
              <a:buChar char="-"/>
            </a:pPr>
            <a:r>
              <a:rPr lang="en-GB" sz="1400" dirty="0">
                <a:solidFill>
                  <a:srgbClr val="231F20"/>
                </a:solidFill>
                <a:latin typeface="ReithSans"/>
              </a:rPr>
              <a:t>Sunni</a:t>
            </a:r>
            <a:r>
              <a:rPr lang="en-GB" sz="1400" b="0" i="0" dirty="0">
                <a:solidFill>
                  <a:srgbClr val="231F20"/>
                </a:solidFill>
                <a:effectLst/>
                <a:latin typeface="ReithSans"/>
              </a:rPr>
              <a:t> Muslims only combine prayers if they have a good reason to, for example if they are travelling.</a:t>
            </a:r>
          </a:p>
          <a:p>
            <a:pPr marL="285750" indent="-285750">
              <a:buFontTx/>
              <a:buChar char="-"/>
            </a:pPr>
            <a:r>
              <a:rPr lang="en-GB" sz="1400" i="0" dirty="0">
                <a:solidFill>
                  <a:srgbClr val="231F20"/>
                </a:solidFill>
                <a:effectLst/>
                <a:latin typeface="ReithSans"/>
              </a:rPr>
              <a:t>Sunni Muslims specifically set the duties out clearly and see them as pillars holding up the religion. The pillars keep faith strong, so Sunni Muslims try to keep all five to make them better Muslims and support the religion fully.</a:t>
            </a:r>
          </a:p>
          <a:p>
            <a:pPr marL="285750" indent="-285750">
              <a:buFontTx/>
              <a:buChar char="-"/>
            </a:pPr>
            <a:r>
              <a:rPr lang="en-GB" sz="1400" b="0" i="0" dirty="0">
                <a:solidFill>
                  <a:srgbClr val="231F20"/>
                </a:solidFill>
                <a:effectLst/>
                <a:latin typeface="ReithSans"/>
              </a:rPr>
              <a:t>Sunni Muslims pray with their hands either folded or by their sides.</a:t>
            </a:r>
            <a:endParaRPr lang="en-GB" sz="1400" dirty="0"/>
          </a:p>
        </p:txBody>
      </p:sp>
      <p:sp>
        <p:nvSpPr>
          <p:cNvPr id="11" name="TextBox 10">
            <a:extLst>
              <a:ext uri="{FF2B5EF4-FFF2-40B4-BE49-F238E27FC236}">
                <a16:creationId xmlns:a16="http://schemas.microsoft.com/office/drawing/2014/main" id="{50DB2916-B997-4C53-8376-27EB7C25E496}"/>
              </a:ext>
            </a:extLst>
          </p:cNvPr>
          <p:cNvSpPr txBox="1"/>
          <p:nvPr/>
        </p:nvSpPr>
        <p:spPr>
          <a:xfrm>
            <a:off x="101875" y="2876550"/>
            <a:ext cx="2355575" cy="3970318"/>
          </a:xfrm>
          <a:prstGeom prst="rect">
            <a:avLst/>
          </a:prstGeom>
          <a:solidFill>
            <a:schemeClr val="accent6">
              <a:lumMod val="20000"/>
              <a:lumOff val="80000"/>
            </a:schemeClr>
          </a:solidFill>
        </p:spPr>
        <p:txBody>
          <a:bodyPr wrap="square" rtlCol="0">
            <a:spAutoFit/>
          </a:bodyPr>
          <a:lstStyle/>
          <a:p>
            <a:pPr algn="ctr"/>
            <a:r>
              <a:rPr lang="en-GB" sz="1400" b="1" dirty="0"/>
              <a:t>SHI’A</a:t>
            </a:r>
          </a:p>
          <a:p>
            <a:pPr marL="285750" indent="-285750">
              <a:buFontTx/>
              <a:buChar char="-"/>
            </a:pPr>
            <a:r>
              <a:rPr lang="en-GB" sz="1400" b="0" i="0" dirty="0">
                <a:solidFill>
                  <a:srgbClr val="231F20"/>
                </a:solidFill>
                <a:effectLst/>
                <a:latin typeface="ReithSans"/>
              </a:rPr>
              <a:t>Shi’a Muslims combine some prayers, such as the midday and afternoon prayers. Therefore, they may only pray three times a day. </a:t>
            </a:r>
          </a:p>
          <a:p>
            <a:pPr marL="285750" indent="-285750">
              <a:buFontTx/>
              <a:buChar char="-"/>
            </a:pPr>
            <a:r>
              <a:rPr lang="en-GB" sz="1400" i="0" dirty="0">
                <a:solidFill>
                  <a:srgbClr val="231F20"/>
                </a:solidFill>
                <a:effectLst/>
                <a:latin typeface="ReithSans"/>
              </a:rPr>
              <a:t>Shi’a Muslims, on the other hand, add further duties. These, along with four of the Five Pillars, are known as the Ten Obligatory Acts.</a:t>
            </a:r>
          </a:p>
          <a:p>
            <a:pPr marL="285750" indent="-285750">
              <a:buFontTx/>
              <a:buChar char="-"/>
            </a:pPr>
            <a:r>
              <a:rPr lang="en-GB" sz="1400" b="0" i="0" dirty="0">
                <a:solidFill>
                  <a:srgbClr val="231F20"/>
                </a:solidFill>
                <a:effectLst/>
                <a:latin typeface="ReithSans"/>
              </a:rPr>
              <a:t>Shi’a Muslims pray with their hands by their sides.</a:t>
            </a:r>
          </a:p>
          <a:p>
            <a:pPr marL="285750" indent="-285750">
              <a:buFontTx/>
              <a:buChar char="-"/>
            </a:pPr>
            <a:endParaRPr lang="en-GB" sz="1400" i="0" dirty="0">
              <a:solidFill>
                <a:srgbClr val="231F20"/>
              </a:solidFill>
              <a:effectLst/>
              <a:latin typeface="ReithSans"/>
            </a:endParaRPr>
          </a:p>
          <a:p>
            <a:endParaRPr lang="en-GB" sz="1400" dirty="0">
              <a:solidFill>
                <a:srgbClr val="231F20"/>
              </a:solidFill>
              <a:latin typeface="ReithSans"/>
            </a:endParaRPr>
          </a:p>
          <a:p>
            <a:pPr marL="285750" indent="-285750">
              <a:buFontTx/>
              <a:buChar char="-"/>
            </a:pPr>
            <a:endParaRPr lang="en-GB" sz="1400" i="0" dirty="0">
              <a:solidFill>
                <a:srgbClr val="231F20"/>
              </a:solidFill>
              <a:effectLst/>
              <a:latin typeface="ReithSans"/>
            </a:endParaRPr>
          </a:p>
        </p:txBody>
      </p:sp>
      <p:sp>
        <p:nvSpPr>
          <p:cNvPr id="12" name="TextBox 11">
            <a:extLst>
              <a:ext uri="{FF2B5EF4-FFF2-40B4-BE49-F238E27FC236}">
                <a16:creationId xmlns:a16="http://schemas.microsoft.com/office/drawing/2014/main" id="{F7BAEFE2-0917-4E3B-8CE9-F9FCA521CD0C}"/>
              </a:ext>
            </a:extLst>
          </p:cNvPr>
          <p:cNvSpPr txBox="1"/>
          <p:nvPr/>
        </p:nvSpPr>
        <p:spPr>
          <a:xfrm>
            <a:off x="5019673" y="3429000"/>
            <a:ext cx="7070450" cy="523220"/>
          </a:xfrm>
          <a:prstGeom prst="rect">
            <a:avLst/>
          </a:prstGeom>
          <a:solidFill>
            <a:srgbClr val="A0FAC2"/>
          </a:solidFill>
        </p:spPr>
        <p:txBody>
          <a:bodyPr wrap="square" rtlCol="0">
            <a:spAutoFit/>
          </a:bodyPr>
          <a:lstStyle/>
          <a:p>
            <a:r>
              <a:rPr lang="en-GB" sz="1400" b="1" i="0" dirty="0">
                <a:solidFill>
                  <a:srgbClr val="231F20"/>
                </a:solidFill>
                <a:effectLst/>
                <a:latin typeface="ReithSans"/>
              </a:rPr>
              <a:t>Greater jihad</a:t>
            </a:r>
            <a:r>
              <a:rPr lang="en-GB" sz="1400" b="0" i="0" dirty="0">
                <a:solidFill>
                  <a:srgbClr val="231F20"/>
                </a:solidFill>
                <a:effectLst/>
                <a:latin typeface="ReithSans"/>
              </a:rPr>
              <a:t> is about making the effort to be a good Muslim through a personal struggle to improve spiritually. It is a duty and an act of worship.</a:t>
            </a:r>
            <a:endParaRPr lang="en-GB" sz="1400" dirty="0"/>
          </a:p>
        </p:txBody>
      </p:sp>
      <p:sp>
        <p:nvSpPr>
          <p:cNvPr id="14" name="TextBox 13">
            <a:extLst>
              <a:ext uri="{FF2B5EF4-FFF2-40B4-BE49-F238E27FC236}">
                <a16:creationId xmlns:a16="http://schemas.microsoft.com/office/drawing/2014/main" id="{864D1822-2EB4-4A88-8643-4E5E599E5DC6}"/>
              </a:ext>
            </a:extLst>
          </p:cNvPr>
          <p:cNvSpPr txBox="1"/>
          <p:nvPr/>
        </p:nvSpPr>
        <p:spPr>
          <a:xfrm>
            <a:off x="5019673" y="3998215"/>
            <a:ext cx="7070450" cy="523220"/>
          </a:xfrm>
          <a:prstGeom prst="rect">
            <a:avLst/>
          </a:prstGeom>
          <a:solidFill>
            <a:srgbClr val="FFCCFF"/>
          </a:solidFill>
        </p:spPr>
        <p:txBody>
          <a:bodyPr wrap="square">
            <a:spAutoFit/>
          </a:bodyPr>
          <a:lstStyle/>
          <a:p>
            <a:r>
              <a:rPr lang="en-GB" sz="1400" b="1" i="0" dirty="0">
                <a:solidFill>
                  <a:srgbClr val="231F20"/>
                </a:solidFill>
                <a:effectLst/>
                <a:latin typeface="ReithSans"/>
              </a:rPr>
              <a:t>Lesser jihad</a:t>
            </a:r>
            <a:r>
              <a:rPr lang="en-GB" sz="1400" b="0" i="0" dirty="0">
                <a:solidFill>
                  <a:srgbClr val="231F20"/>
                </a:solidFill>
                <a:effectLst/>
                <a:latin typeface="ReithSans"/>
              </a:rPr>
              <a:t> is about defending Islam from threat. Some people still take up arms against anybody they see as an enemy of Islam.</a:t>
            </a:r>
            <a:endParaRPr lang="en-GB" sz="1400" dirty="0"/>
          </a:p>
        </p:txBody>
      </p:sp>
      <p:sp>
        <p:nvSpPr>
          <p:cNvPr id="16" name="TextBox 15">
            <a:extLst>
              <a:ext uri="{FF2B5EF4-FFF2-40B4-BE49-F238E27FC236}">
                <a16:creationId xmlns:a16="http://schemas.microsoft.com/office/drawing/2014/main" id="{6D2E96DA-D720-45F0-BAA6-C908410839C4}"/>
              </a:ext>
            </a:extLst>
          </p:cNvPr>
          <p:cNvSpPr txBox="1"/>
          <p:nvPr/>
        </p:nvSpPr>
        <p:spPr>
          <a:xfrm>
            <a:off x="5019672" y="5772535"/>
            <a:ext cx="7070449" cy="307777"/>
          </a:xfrm>
          <a:prstGeom prst="rect">
            <a:avLst/>
          </a:prstGeom>
          <a:solidFill>
            <a:schemeClr val="accent6">
              <a:lumMod val="20000"/>
              <a:lumOff val="80000"/>
            </a:schemeClr>
          </a:solidFill>
        </p:spPr>
        <p:txBody>
          <a:bodyPr wrap="square">
            <a:spAutoFit/>
          </a:bodyPr>
          <a:lstStyle/>
          <a:p>
            <a:r>
              <a:rPr lang="en-GB" sz="1400" b="0" i="1" dirty="0">
                <a:solidFill>
                  <a:srgbClr val="000000"/>
                </a:solidFill>
                <a:effectLst/>
                <a:latin typeface="ReithSans"/>
              </a:rPr>
              <a:t>“Fight in the way of God those who fight against you, but do not transgress”</a:t>
            </a:r>
            <a:endParaRPr lang="en-GB" sz="1400" dirty="0"/>
          </a:p>
        </p:txBody>
      </p:sp>
      <p:sp>
        <p:nvSpPr>
          <p:cNvPr id="18" name="TextBox 17">
            <a:extLst>
              <a:ext uri="{FF2B5EF4-FFF2-40B4-BE49-F238E27FC236}">
                <a16:creationId xmlns:a16="http://schemas.microsoft.com/office/drawing/2014/main" id="{E5F9A4FB-FED0-4A4E-B114-BBDBD6F9E06F}"/>
              </a:ext>
            </a:extLst>
          </p:cNvPr>
          <p:cNvSpPr txBox="1"/>
          <p:nvPr/>
        </p:nvSpPr>
        <p:spPr>
          <a:xfrm>
            <a:off x="5019675" y="6155962"/>
            <a:ext cx="7070448" cy="523220"/>
          </a:xfrm>
          <a:prstGeom prst="rect">
            <a:avLst/>
          </a:prstGeom>
          <a:solidFill>
            <a:schemeClr val="accent2">
              <a:lumMod val="60000"/>
              <a:lumOff val="40000"/>
            </a:schemeClr>
          </a:solidFill>
        </p:spPr>
        <p:txBody>
          <a:bodyPr wrap="square">
            <a:spAutoFit/>
          </a:bodyPr>
          <a:lstStyle/>
          <a:p>
            <a:r>
              <a:rPr lang="en-GB" sz="1400" b="0" i="1" dirty="0">
                <a:solidFill>
                  <a:srgbClr val="000000"/>
                </a:solidFill>
                <a:effectLst/>
                <a:latin typeface="ReithSans"/>
              </a:rPr>
              <a:t>“O you who believe! Fasting is prescribed to you as it was prescribed to those before you, that you may [learn] self-restraint”</a:t>
            </a:r>
            <a:endParaRPr lang="en-GB" sz="1400" dirty="0"/>
          </a:p>
        </p:txBody>
      </p:sp>
      <p:sp>
        <p:nvSpPr>
          <p:cNvPr id="20" name="TextBox 19">
            <a:extLst>
              <a:ext uri="{FF2B5EF4-FFF2-40B4-BE49-F238E27FC236}">
                <a16:creationId xmlns:a16="http://schemas.microsoft.com/office/drawing/2014/main" id="{DAF559F5-3138-411D-AED0-19F71A894DA4}"/>
              </a:ext>
            </a:extLst>
          </p:cNvPr>
          <p:cNvSpPr txBox="1"/>
          <p:nvPr/>
        </p:nvSpPr>
        <p:spPr>
          <a:xfrm>
            <a:off x="5019672" y="5119796"/>
            <a:ext cx="7070447" cy="523220"/>
          </a:xfrm>
          <a:prstGeom prst="rect">
            <a:avLst/>
          </a:prstGeom>
          <a:solidFill>
            <a:schemeClr val="accent4">
              <a:lumMod val="20000"/>
              <a:lumOff val="80000"/>
            </a:schemeClr>
          </a:solidFill>
        </p:spPr>
        <p:txBody>
          <a:bodyPr wrap="square">
            <a:spAutoFit/>
          </a:bodyPr>
          <a:lstStyle/>
          <a:p>
            <a:r>
              <a:rPr lang="en-GB" sz="1400" b="0" i="0" dirty="0">
                <a:solidFill>
                  <a:srgbClr val="111111"/>
                </a:solidFill>
                <a:effectLst/>
                <a:latin typeface="Roboto" panose="02000000000000000000" pitchFamily="2" charset="0"/>
              </a:rPr>
              <a:t>''</a:t>
            </a:r>
            <a:r>
              <a:rPr lang="en-GB" sz="1400" b="0" i="0" dirty="0" err="1">
                <a:solidFill>
                  <a:srgbClr val="111111"/>
                </a:solidFill>
                <a:effectLst/>
                <a:latin typeface="Roboto" panose="02000000000000000000" pitchFamily="2" charset="0"/>
              </a:rPr>
              <a:t>Truely</a:t>
            </a:r>
            <a:r>
              <a:rPr lang="en-GB" sz="1400" b="0" i="0" dirty="0">
                <a:solidFill>
                  <a:srgbClr val="111111"/>
                </a:solidFill>
                <a:effectLst/>
                <a:latin typeface="Roboto" panose="02000000000000000000" pitchFamily="2" charset="0"/>
              </a:rPr>
              <a:t>, those who believe and do deed of righteousness, and perform As-Salaah and give </a:t>
            </a:r>
            <a:r>
              <a:rPr lang="en-GB" sz="1400" b="0" i="0" dirty="0" err="1">
                <a:solidFill>
                  <a:srgbClr val="111111"/>
                </a:solidFill>
                <a:effectLst/>
                <a:latin typeface="Roboto" panose="02000000000000000000" pitchFamily="2" charset="0"/>
              </a:rPr>
              <a:t>Zakah</a:t>
            </a:r>
            <a:r>
              <a:rPr lang="en-GB" sz="1400" b="0" i="0" dirty="0">
                <a:solidFill>
                  <a:srgbClr val="111111"/>
                </a:solidFill>
                <a:effectLst/>
                <a:latin typeface="Roboto" panose="02000000000000000000" pitchFamily="2" charset="0"/>
              </a:rPr>
              <a:t>, they will have their reward with the Lord.”</a:t>
            </a:r>
            <a:endParaRPr lang="en-GB" sz="1400" dirty="0"/>
          </a:p>
        </p:txBody>
      </p:sp>
      <p:sp>
        <p:nvSpPr>
          <p:cNvPr id="22" name="TextBox 21">
            <a:extLst>
              <a:ext uri="{FF2B5EF4-FFF2-40B4-BE49-F238E27FC236}">
                <a16:creationId xmlns:a16="http://schemas.microsoft.com/office/drawing/2014/main" id="{437BFA66-79DC-4244-857C-5F512A7B3ADC}"/>
              </a:ext>
            </a:extLst>
          </p:cNvPr>
          <p:cNvSpPr txBox="1"/>
          <p:nvPr/>
        </p:nvSpPr>
        <p:spPr>
          <a:xfrm>
            <a:off x="5019672" y="4618882"/>
            <a:ext cx="7070447" cy="307777"/>
          </a:xfrm>
          <a:prstGeom prst="rect">
            <a:avLst/>
          </a:prstGeom>
          <a:solidFill>
            <a:schemeClr val="accent6">
              <a:lumMod val="60000"/>
              <a:lumOff val="40000"/>
            </a:schemeClr>
          </a:solidFill>
        </p:spPr>
        <p:txBody>
          <a:bodyPr wrap="square">
            <a:spAutoFit/>
          </a:bodyPr>
          <a:lstStyle/>
          <a:p>
            <a:r>
              <a:rPr lang="en-GB" sz="1400" b="0" i="0" dirty="0">
                <a:solidFill>
                  <a:srgbClr val="626262"/>
                </a:solidFill>
                <a:effectLst/>
                <a:latin typeface="Roboto" panose="02000000000000000000" pitchFamily="2" charset="0"/>
              </a:rPr>
              <a:t>There is no god worthy of worship except God and Muhammad is His messenger. </a:t>
            </a:r>
            <a:endParaRPr lang="en-GB" sz="1400" dirty="0"/>
          </a:p>
        </p:txBody>
      </p:sp>
    </p:spTree>
    <p:extLst>
      <p:ext uri="{BB962C8B-B14F-4D97-AF65-F5344CB8AC3E}">
        <p14:creationId xmlns:p14="http://schemas.microsoft.com/office/powerpoint/2010/main" val="1145064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C962EA-D8AA-4A5D-A722-5A8B4521AA7E}"/>
              </a:ext>
            </a:extLst>
          </p:cNvPr>
          <p:cNvSpPr>
            <a:spLocks noGrp="1"/>
          </p:cNvSpPr>
          <p:nvPr>
            <p:ph idx="1"/>
          </p:nvPr>
        </p:nvSpPr>
        <p:spPr>
          <a:xfrm>
            <a:off x="838200" y="314325"/>
            <a:ext cx="10515600" cy="5862638"/>
          </a:xfrm>
        </p:spPr>
        <p:txBody>
          <a:bodyPr>
            <a:normAutofit/>
          </a:bodyPr>
          <a:lstStyle/>
          <a:p>
            <a:pPr marL="0" marR="0" lvl="0" indent="0" algn="l" defTabSz="914400" rtl="0" eaLnBrk="0" fontAlgn="base" latinLnBrk="0" hangingPunct="0">
              <a:lnSpc>
                <a:spcPct val="100000"/>
              </a:lnSpc>
              <a:spcBef>
                <a:spcPct val="0"/>
              </a:spcBef>
              <a:spcAft>
                <a:spcPct val="0"/>
              </a:spcAft>
              <a:buClrTx/>
              <a:buSzTx/>
              <a:buNone/>
              <a:tabLst/>
            </a:pPr>
            <a:r>
              <a:rPr lang="en-US" b="1" dirty="0">
                <a:solidFill>
                  <a:srgbClr val="231F20"/>
                </a:solidFill>
                <a:latin typeface="ReithSans"/>
              </a:rPr>
              <a:t>HOMEWORK:</a:t>
            </a:r>
          </a:p>
          <a:p>
            <a:pPr marL="0" indent="0" eaLnBrk="0" fontAlgn="base" hangingPunct="0">
              <a:lnSpc>
                <a:spcPct val="100000"/>
              </a:lnSpc>
              <a:spcBef>
                <a:spcPct val="0"/>
              </a:spcBef>
              <a:spcAft>
                <a:spcPct val="0"/>
              </a:spcAft>
              <a:buNone/>
            </a:pPr>
            <a:r>
              <a:rPr lang="en-US" b="1" dirty="0">
                <a:solidFill>
                  <a:srgbClr val="231F20"/>
                </a:solidFill>
                <a:latin typeface="ReithSans"/>
              </a:rPr>
              <a:t>“Greater Jihad is more important than Lesser Jihad” </a:t>
            </a:r>
          </a:p>
          <a:p>
            <a:pPr marL="0" marR="0" lvl="0" indent="0" algn="l" defTabSz="914400" rtl="0" eaLnBrk="0" fontAlgn="base" latinLnBrk="0" hangingPunct="0">
              <a:lnSpc>
                <a:spcPct val="100000"/>
              </a:lnSpc>
              <a:spcBef>
                <a:spcPct val="0"/>
              </a:spcBef>
              <a:spcAft>
                <a:spcPct val="0"/>
              </a:spcAft>
              <a:buClrTx/>
              <a:buSzTx/>
              <a:buNone/>
              <a:tabLst/>
            </a:pPr>
            <a:endParaRPr lang="en-US" b="1" dirty="0">
              <a:solidFill>
                <a:srgbClr val="231F20"/>
              </a:solidFill>
              <a:latin typeface="ReithSans"/>
            </a:endParaRPr>
          </a:p>
          <a:p>
            <a:pPr marL="0" marR="0" lvl="0" indent="0" algn="l" defTabSz="914400" rtl="0" eaLnBrk="0" fontAlgn="base" latinLnBrk="0" hangingPunct="0">
              <a:lnSpc>
                <a:spcPct val="100000"/>
              </a:lnSpc>
              <a:spcBef>
                <a:spcPct val="0"/>
              </a:spcBef>
              <a:spcAft>
                <a:spcPct val="0"/>
              </a:spcAft>
              <a:buClrTx/>
              <a:buSzTx/>
              <a:buNone/>
              <a:tabLst/>
            </a:pPr>
            <a:r>
              <a:rPr lang="en-US" b="1" dirty="0">
                <a:solidFill>
                  <a:srgbClr val="231F20"/>
                </a:solidFill>
                <a:latin typeface="ReithSans"/>
              </a:rPr>
              <a:t>Make a plan that will help you answer this FUTURE 12 mark question </a:t>
            </a:r>
          </a:p>
          <a:p>
            <a:pPr marL="0" marR="0" lvl="0" indent="0" algn="l" defTabSz="914400" rtl="0" eaLnBrk="0" fontAlgn="base" latinLnBrk="0" hangingPunct="0">
              <a:lnSpc>
                <a:spcPct val="100000"/>
              </a:lnSpc>
              <a:spcBef>
                <a:spcPct val="0"/>
              </a:spcBef>
              <a:spcAft>
                <a:spcPct val="0"/>
              </a:spcAft>
              <a:buClrTx/>
              <a:buSzTx/>
              <a:buNone/>
              <a:tabLst/>
            </a:pPr>
            <a:r>
              <a:rPr lang="en-US" b="1" dirty="0">
                <a:solidFill>
                  <a:srgbClr val="231F20"/>
                </a:solidFill>
                <a:latin typeface="ReithSans"/>
              </a:rPr>
              <a:t>(do not write your answer for this)</a:t>
            </a:r>
          </a:p>
          <a:p>
            <a:pPr marL="0" marR="0" lvl="0" indent="0" algn="l" defTabSz="914400" rtl="0" eaLnBrk="0" fontAlgn="base" latinLnBrk="0" hangingPunct="0">
              <a:lnSpc>
                <a:spcPct val="100000"/>
              </a:lnSpc>
              <a:spcBef>
                <a:spcPct val="0"/>
              </a:spcBef>
              <a:spcAft>
                <a:spcPct val="0"/>
              </a:spcAft>
              <a:buClrTx/>
              <a:buSzTx/>
              <a:buNone/>
              <a:tabLst/>
            </a:pPr>
            <a:endParaRPr lang="en-US" b="1" dirty="0">
              <a:solidFill>
                <a:srgbClr val="231F20"/>
              </a:solidFill>
              <a:latin typeface="ReithSans"/>
            </a:endParaRPr>
          </a:p>
          <a:p>
            <a:pPr marL="0" marR="0" lvl="0" indent="0" algn="l" defTabSz="914400" rtl="0" eaLnBrk="0" fontAlgn="base" latinLnBrk="0" hangingPunct="0">
              <a:lnSpc>
                <a:spcPct val="100000"/>
              </a:lnSpc>
              <a:spcBef>
                <a:spcPct val="0"/>
              </a:spcBef>
              <a:spcAft>
                <a:spcPct val="0"/>
              </a:spcAft>
              <a:buClrTx/>
              <a:buSzTx/>
              <a:buNone/>
              <a:tabLst/>
            </a:pPr>
            <a:r>
              <a:rPr lang="en-US" b="1" dirty="0">
                <a:solidFill>
                  <a:srgbClr val="231F20"/>
                </a:solidFill>
                <a:latin typeface="ReithSans"/>
              </a:rPr>
              <a:t>Research everything you can about Jihad. </a:t>
            </a:r>
          </a:p>
          <a:p>
            <a:pPr marL="0" marR="0" lvl="0" indent="0" algn="l" defTabSz="914400" rtl="0" eaLnBrk="0" fontAlgn="base" latinLnBrk="0" hangingPunct="0">
              <a:lnSpc>
                <a:spcPct val="100000"/>
              </a:lnSpc>
              <a:spcBef>
                <a:spcPct val="0"/>
              </a:spcBef>
              <a:spcAft>
                <a:spcPct val="0"/>
              </a:spcAft>
              <a:buClrTx/>
              <a:buSzTx/>
              <a:buNone/>
              <a:tabLst/>
            </a:pPr>
            <a:r>
              <a:rPr lang="en-US" b="1" dirty="0">
                <a:solidFill>
                  <a:srgbClr val="231F20"/>
                </a:solidFill>
                <a:latin typeface="ReithSans"/>
              </a:rPr>
              <a:t>Greater and Lesser.</a:t>
            </a:r>
          </a:p>
          <a:p>
            <a:pPr marL="0" marR="0" lvl="0" indent="0" algn="l" defTabSz="914400" rtl="0" eaLnBrk="0" fontAlgn="base" latinLnBrk="0" hangingPunct="0">
              <a:lnSpc>
                <a:spcPct val="100000"/>
              </a:lnSpc>
              <a:spcBef>
                <a:spcPct val="0"/>
              </a:spcBef>
              <a:spcAft>
                <a:spcPct val="0"/>
              </a:spcAft>
              <a:buClrTx/>
              <a:buSzTx/>
              <a:buNone/>
              <a:tabLst/>
            </a:pPr>
            <a:endParaRPr lang="en-US" b="1" dirty="0">
              <a:solidFill>
                <a:srgbClr val="231F20"/>
              </a:solidFill>
              <a:latin typeface="ReithSans"/>
            </a:endParaRPr>
          </a:p>
          <a:p>
            <a:pPr marL="0" marR="0" lvl="0" indent="0" algn="l" defTabSz="914400" rtl="0" eaLnBrk="0" fontAlgn="base" latinLnBrk="0" hangingPunct="0">
              <a:lnSpc>
                <a:spcPct val="100000"/>
              </a:lnSpc>
              <a:spcBef>
                <a:spcPct val="0"/>
              </a:spcBef>
              <a:spcAft>
                <a:spcPct val="0"/>
              </a:spcAft>
              <a:buClrTx/>
              <a:buSzTx/>
              <a:buNone/>
              <a:tabLst/>
            </a:pPr>
            <a:r>
              <a:rPr lang="en-US" b="1" dirty="0">
                <a:solidFill>
                  <a:srgbClr val="231F20"/>
                </a:solidFill>
                <a:latin typeface="ReithSans"/>
              </a:rPr>
              <a:t>Link it to 10 Obligatory acts AND Peace and Conflict</a:t>
            </a:r>
          </a:p>
          <a:p>
            <a:pPr marL="0" marR="0" lvl="0" indent="0" algn="l" defTabSz="914400" rtl="0" eaLnBrk="0" fontAlgn="base" latinLnBrk="0" hangingPunct="0">
              <a:lnSpc>
                <a:spcPct val="100000"/>
              </a:lnSpc>
              <a:spcBef>
                <a:spcPct val="0"/>
              </a:spcBef>
              <a:spcAft>
                <a:spcPct val="0"/>
              </a:spcAft>
              <a:buClrTx/>
              <a:buSzTx/>
              <a:buNone/>
              <a:tabLst/>
            </a:pPr>
            <a:endParaRPr lang="en-US" b="1" dirty="0">
              <a:solidFill>
                <a:srgbClr val="231F20"/>
              </a:solidFill>
              <a:latin typeface="ReithSans"/>
            </a:endParaRPr>
          </a:p>
          <a:p>
            <a:pPr marL="0" marR="0" lvl="0" indent="0" algn="l" defTabSz="914400" rtl="0" eaLnBrk="0" fontAlgn="base" latinLnBrk="0" hangingPunct="0">
              <a:lnSpc>
                <a:spcPct val="100000"/>
              </a:lnSpc>
              <a:spcBef>
                <a:spcPct val="0"/>
              </a:spcBef>
              <a:spcAft>
                <a:spcPct val="0"/>
              </a:spcAft>
              <a:buClrTx/>
              <a:buSzTx/>
              <a:buNone/>
              <a:tabLst/>
            </a:pPr>
            <a:r>
              <a:rPr lang="en-US" b="1" dirty="0">
                <a:solidFill>
                  <a:srgbClr val="231F20"/>
                </a:solidFill>
                <a:latin typeface="ReithSans"/>
              </a:rPr>
              <a:t>Use real life examples. </a:t>
            </a:r>
          </a:p>
          <a:p>
            <a:pPr marL="0" marR="0" lvl="0" indent="0" algn="l" defTabSz="914400" rtl="0" eaLnBrk="0" fontAlgn="base" latinLnBrk="0" hangingPunct="0">
              <a:lnSpc>
                <a:spcPct val="100000"/>
              </a:lnSpc>
              <a:spcBef>
                <a:spcPct val="0"/>
              </a:spcBef>
              <a:spcAft>
                <a:spcPct val="0"/>
              </a:spcAft>
              <a:buClrTx/>
              <a:buSzTx/>
              <a:buNone/>
              <a:tabLst/>
            </a:pPr>
            <a:endParaRPr lang="en-US" b="1" dirty="0">
              <a:solidFill>
                <a:srgbClr val="231F20"/>
              </a:solidFill>
              <a:latin typeface="ReithSans"/>
            </a:endParaRPr>
          </a:p>
        </p:txBody>
      </p:sp>
    </p:spTree>
    <p:extLst>
      <p:ext uri="{BB962C8B-B14F-4D97-AF65-F5344CB8AC3E}">
        <p14:creationId xmlns:p14="http://schemas.microsoft.com/office/powerpoint/2010/main" val="18109853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TotalTime>
  <Words>532</Words>
  <Application>Microsoft Office PowerPoint</Application>
  <PresentationFormat>Widescreen</PresentationFormat>
  <Paragraphs>38</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ReithSans</vt:lpstr>
      <vt:lpstr>Roboto</vt:lpstr>
      <vt:lpstr>Office Theme</vt:lpstr>
      <vt:lpstr>PowerPoint Presentation</vt:lpstr>
      <vt:lpstr>PowerPoint Presentation</vt:lpstr>
    </vt:vector>
  </TitlesOfParts>
  <Company>Ormiston Rivers Academy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Sian Towns</dc:creator>
  <cp:lastModifiedBy>Sian Towns</cp:lastModifiedBy>
  <cp:revision>3</cp:revision>
  <dcterms:created xsi:type="dcterms:W3CDTF">2022-09-21T15:08:03Z</dcterms:created>
  <dcterms:modified xsi:type="dcterms:W3CDTF">2022-09-23T12:54:47Z</dcterms:modified>
</cp:coreProperties>
</file>